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6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Lst>
  <p:sldSz cx="12192000" cy="6858000"/>
  <p:notesSz cx="6858000" cy="9144000"/>
  <p:embeddedFontLst>
    <p:embeddedFont>
      <p:font typeface="Calibri" panose="020F0502020204030204" pitchFamily="34" charset="0"/>
      <p:regular r:id="rId69"/>
      <p:bold r:id="rId70"/>
      <p:italic r:id="rId71"/>
      <p:boldItalic r:id="rId72"/>
    </p:embeddedFont>
    <p:embeddedFont>
      <p:font typeface="Consolas" panose="020B0609020204030204" pitchFamily="49" charset="0"/>
      <p:regular r:id="rId73"/>
      <p:bold r:id="rId74"/>
      <p:italic r:id="rId75"/>
      <p:boldItalic r:id="rId76"/>
    </p:embeddedFont>
    <p:embeddedFont>
      <p:font typeface="Roboto" panose="020B0604020202020204" charset="0"/>
      <p:regular r:id="rId77"/>
      <p:bold r:id="rId78"/>
      <p:italic r:id="rId79"/>
      <p:boldItalic r:id="rId8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p15:guide id="1" orient="horz" pos="2184">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87" d="100"/>
          <a:sy n="87" d="100"/>
        </p:scale>
        <p:origin x="-422" y="53"/>
      </p:cViewPr>
      <p:guideLst>
        <p:guide orient="horz" pos="2184"/>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notesMaster" Target="notesMasters/notesMaster1.xml"/><Relationship Id="rId76" Type="http://schemas.openxmlformats.org/officeDocument/2006/relationships/font" Target="fonts/font8.fntdata"/><Relationship Id="rId84"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font" Target="fonts/font6.fntdata"/><Relationship Id="rId79" Type="http://schemas.openxmlformats.org/officeDocument/2006/relationships/font" Target="fonts/font11.fntdata"/><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font" Target="fonts/font5.fntdata"/><Relationship Id="rId78" Type="http://schemas.openxmlformats.org/officeDocument/2006/relationships/font" Target="fonts/font10.fntdata"/><Relationship Id="rId8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font" Target="fonts/font1.fntdata"/><Relationship Id="rId77" Type="http://schemas.openxmlformats.org/officeDocument/2006/relationships/font" Target="fonts/font9.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4.fntdata"/><Relationship Id="rId80" Type="http://schemas.openxmlformats.org/officeDocument/2006/relationships/font" Target="fonts/font12.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2.fntdata"/><Relationship Id="rId75" Type="http://schemas.openxmlformats.org/officeDocument/2006/relationships/font" Target="fonts/font7.fntdata"/><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43539251"/>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1.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12.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14.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15.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16.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17.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18.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2.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20.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22.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23.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24.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25.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26.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3.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31.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33.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35.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37.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38.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4.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41.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5.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58.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59.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59.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60.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64.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66.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6" name="Google Shape;136;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7" name="Google Shape;137;p1:notes"/>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r>
              <a:rPr lang="en-US" sz="1000"/>
              <a:t>© Software University Foundation – </a:t>
            </a:r>
            <a:r>
              <a:rPr lang="en-US" sz="1000" u="sng">
                <a:solidFill>
                  <a:schemeClr val="hlink"/>
                </a:solidFill>
                <a:hlinkClick r:id="rId3"/>
              </a:rPr>
              <a:t>http://softuni.org</a:t>
            </a:r>
            <a:endParaRPr sz="1000"/>
          </a:p>
          <a:p>
            <a:pPr marL="0" lvl="0" indent="0" algn="l" rtl="0">
              <a:spcBef>
                <a:spcPts val="0"/>
              </a:spcBef>
              <a:spcAft>
                <a:spcPts val="0"/>
              </a:spcAft>
              <a:buNone/>
            </a:pPr>
            <a:r>
              <a:rPr lang="en-US" sz="1000"/>
              <a:t>This work is licensed under the </a:t>
            </a:r>
            <a:r>
              <a:rPr lang="en-US" sz="1000" u="sng">
                <a:solidFill>
                  <a:schemeClr val="hlink"/>
                </a:solidFill>
                <a:hlinkClick r:id="rId4"/>
              </a:rPr>
              <a:t>Creative Commons Attribution-NonCommercial-ShareAlike</a:t>
            </a:r>
            <a:r>
              <a:rPr lang="en-US" sz="1000"/>
              <a:t> license.</a:t>
            </a:r>
            <a:endParaRPr sz="1000"/>
          </a:p>
        </p:txBody>
      </p:sp>
      <p:sp>
        <p:nvSpPr>
          <p:cNvPr id="138" name="Google Shape;138;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73053a7a9e_1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73053a7a9e_1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3" name="Google Shape;223;g73053a7a9e_1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73053a7a9e_0_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73053a7a9e_0_2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2" name="Google Shape;232;g73053a7a9e_0_2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73053a7a9e_0_2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12</a:t>
            </a:fld>
            <a:endParaRPr sz="1200" i="0"/>
          </a:p>
        </p:txBody>
      </p:sp>
      <p:sp>
        <p:nvSpPr>
          <p:cNvPr id="240" name="Google Shape;240;g73053a7a9e_0_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41" name="Google Shape;241;g73053a7a9e_0_2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2" name="Google Shape;242;g73053a7a9e_0_29:notes"/>
          <p:cNvSpPr txBox="1">
            <a:spLocks noGrp="1"/>
          </p:cNvSpPr>
          <p:nvPr>
            <p:ph type="ftr" idx="11"/>
          </p:nvPr>
        </p:nvSpPr>
        <p:spPr>
          <a:xfrm>
            <a:off x="0" y="8685213"/>
            <a:ext cx="2971800" cy="4587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r>
              <a:rPr lang="en-US" sz="1000"/>
              <a:t>© Software University Foundation – </a:t>
            </a:r>
            <a:r>
              <a:rPr lang="en-US" sz="1000" u="sng">
                <a:solidFill>
                  <a:schemeClr val="hlink"/>
                </a:solidFill>
                <a:hlinkClick r:id="rId3"/>
              </a:rPr>
              <a:t>http://softuni.org</a:t>
            </a:r>
            <a:endParaRPr sz="1000"/>
          </a:p>
          <a:p>
            <a:pPr marL="0" lvl="0" indent="0" algn="l" rtl="0">
              <a:spcBef>
                <a:spcPts val="0"/>
              </a:spcBef>
              <a:spcAft>
                <a:spcPts val="0"/>
              </a:spcAft>
              <a:buNone/>
            </a:pPr>
            <a:r>
              <a:rPr lang="en-US" sz="1000"/>
              <a:t>This work is licensed under the </a:t>
            </a:r>
            <a:r>
              <a:rPr lang="en-US" sz="1000" u="sng">
                <a:solidFill>
                  <a:schemeClr val="hlink"/>
                </a:solidFill>
                <a:hlinkClick r:id="rId4"/>
              </a:rPr>
              <a:t>Creative Commons Attribution-NonCommercial-ShareAlike</a:t>
            </a:r>
            <a:r>
              <a:rPr lang="en-US" sz="1000"/>
              <a:t> license.</a:t>
            </a:r>
            <a:endParaRPr sz="100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830b2017b8_0_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 name="Google Shape;251;g830b2017b8_0_6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2" name="Google Shape;252;g830b2017b8_0_6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73053a7a9e_1_1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14</a:t>
            </a:fld>
            <a:endParaRPr sz="1200" i="0"/>
          </a:p>
        </p:txBody>
      </p:sp>
      <p:sp>
        <p:nvSpPr>
          <p:cNvPr id="260" name="Google Shape;260;g73053a7a9e_1_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61" name="Google Shape;261;g73053a7a9e_1_1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2" name="Google Shape;262;g73053a7a9e_1_18:notes"/>
          <p:cNvSpPr txBox="1">
            <a:spLocks noGrp="1"/>
          </p:cNvSpPr>
          <p:nvPr>
            <p:ph type="ftr" idx="11"/>
          </p:nvPr>
        </p:nvSpPr>
        <p:spPr>
          <a:xfrm>
            <a:off x="0" y="8685213"/>
            <a:ext cx="2971800" cy="4587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r>
              <a:rPr lang="en-US" sz="1000"/>
              <a:t>© Software University Foundation – </a:t>
            </a:r>
            <a:r>
              <a:rPr lang="en-US" sz="1000" u="sng">
                <a:solidFill>
                  <a:schemeClr val="hlink"/>
                </a:solidFill>
                <a:hlinkClick r:id="rId3"/>
              </a:rPr>
              <a:t>http://softuni.org</a:t>
            </a:r>
            <a:endParaRPr sz="1000"/>
          </a:p>
          <a:p>
            <a:pPr marL="0" lvl="0" indent="0" algn="l" rtl="0">
              <a:spcBef>
                <a:spcPts val="0"/>
              </a:spcBef>
              <a:spcAft>
                <a:spcPts val="0"/>
              </a:spcAft>
              <a:buNone/>
            </a:pPr>
            <a:r>
              <a:rPr lang="en-US" sz="1000"/>
              <a:t>This work is licensed under the </a:t>
            </a:r>
            <a:r>
              <a:rPr lang="en-US" sz="1000" u="sng">
                <a:solidFill>
                  <a:schemeClr val="hlink"/>
                </a:solidFill>
                <a:hlinkClick r:id="rId4"/>
              </a:rPr>
              <a:t>Creative Commons Attribution-NonCommercial-ShareAlike</a:t>
            </a:r>
            <a:r>
              <a:rPr lang="en-US" sz="1000"/>
              <a:t> license.</a:t>
            </a:r>
            <a:endParaRPr sz="100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0" name="Google Shape;270;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1" name="Google Shape;271;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15</a:t>
            </a:fld>
            <a:endParaRPr/>
          </a:p>
        </p:txBody>
      </p:sp>
      <p:sp>
        <p:nvSpPr>
          <p:cNvPr id="272" name="Google Shape;272;p4:notes"/>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r>
              <a:rPr lang="en-US" sz="1000"/>
              <a:t>© Software University Foundation – </a:t>
            </a:r>
            <a:r>
              <a:rPr lang="en-US" sz="1000" u="sng">
                <a:solidFill>
                  <a:schemeClr val="hlink"/>
                </a:solidFill>
                <a:hlinkClick r:id="rId3"/>
              </a:rPr>
              <a:t>http://softuni.org</a:t>
            </a:r>
            <a:endParaRPr sz="1000"/>
          </a:p>
          <a:p>
            <a:pPr marL="0" lvl="0" indent="0" algn="l" rtl="0">
              <a:spcBef>
                <a:spcPts val="0"/>
              </a:spcBef>
              <a:spcAft>
                <a:spcPts val="0"/>
              </a:spcAft>
              <a:buNone/>
            </a:pPr>
            <a:r>
              <a:rPr lang="en-US" sz="1000"/>
              <a:t>This work is licensed under the </a:t>
            </a:r>
            <a:r>
              <a:rPr lang="en-US" sz="1000" u="sng">
                <a:solidFill>
                  <a:schemeClr val="hlink"/>
                </a:solidFill>
                <a:hlinkClick r:id="rId4"/>
              </a:rPr>
              <a:t>Creative Commons Attribution-NonCommercial-ShareAlike</a:t>
            </a:r>
            <a:r>
              <a:rPr lang="en-US" sz="1000"/>
              <a:t> license.</a:t>
            </a:r>
            <a:endParaRPr sz="100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73053a7c04_0_8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16</a:t>
            </a:fld>
            <a:endParaRPr sz="1200" i="0"/>
          </a:p>
        </p:txBody>
      </p:sp>
      <p:sp>
        <p:nvSpPr>
          <p:cNvPr id="277" name="Google Shape;277;g73053a7c04_0_8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78" name="Google Shape;278;g73053a7c04_0_8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9" name="Google Shape;279;g73053a7c04_0_89:notes"/>
          <p:cNvSpPr txBox="1">
            <a:spLocks noGrp="1"/>
          </p:cNvSpPr>
          <p:nvPr>
            <p:ph type="ftr" idx="11"/>
          </p:nvPr>
        </p:nvSpPr>
        <p:spPr>
          <a:xfrm>
            <a:off x="0" y="8685213"/>
            <a:ext cx="2971800" cy="4587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r>
              <a:rPr lang="en-US" sz="1000"/>
              <a:t>© Software University Foundation – </a:t>
            </a:r>
            <a:r>
              <a:rPr lang="en-US" sz="1000" u="sng">
                <a:solidFill>
                  <a:schemeClr val="hlink"/>
                </a:solidFill>
                <a:hlinkClick r:id="rId3"/>
              </a:rPr>
              <a:t>http://softuni.org</a:t>
            </a:r>
            <a:endParaRPr sz="1000"/>
          </a:p>
          <a:p>
            <a:pPr marL="0" lvl="0" indent="0" algn="l" rtl="0">
              <a:spcBef>
                <a:spcPts val="0"/>
              </a:spcBef>
              <a:spcAft>
                <a:spcPts val="0"/>
              </a:spcAft>
              <a:buNone/>
            </a:pPr>
            <a:r>
              <a:rPr lang="en-US" sz="1000"/>
              <a:t>This work is licensed under the </a:t>
            </a:r>
            <a:r>
              <a:rPr lang="en-US" sz="1000" u="sng">
                <a:solidFill>
                  <a:schemeClr val="hlink"/>
                </a:solidFill>
                <a:hlinkClick r:id="rId4"/>
              </a:rPr>
              <a:t>Creative Commons Attribution-NonCommercial-ShareAlike</a:t>
            </a:r>
            <a:r>
              <a:rPr lang="en-US" sz="1000"/>
              <a:t> license.</a:t>
            </a:r>
            <a:endParaRPr sz="100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73053a7a9e_1_3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17</a:t>
            </a:fld>
            <a:endParaRPr sz="1200" i="0"/>
          </a:p>
        </p:txBody>
      </p:sp>
      <p:sp>
        <p:nvSpPr>
          <p:cNvPr id="288" name="Google Shape;288;g73053a7a9e_1_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89" name="Google Shape;289;g73053a7a9e_1_3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0" name="Google Shape;290;g73053a7a9e_1_30:notes"/>
          <p:cNvSpPr txBox="1">
            <a:spLocks noGrp="1"/>
          </p:cNvSpPr>
          <p:nvPr>
            <p:ph type="ftr" idx="11"/>
          </p:nvPr>
        </p:nvSpPr>
        <p:spPr>
          <a:xfrm>
            <a:off x="0" y="8685213"/>
            <a:ext cx="2971800" cy="4587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r>
              <a:rPr lang="en-US" sz="1000"/>
              <a:t>© Software University Foundation – </a:t>
            </a:r>
            <a:r>
              <a:rPr lang="en-US" sz="1000" u="sng">
                <a:solidFill>
                  <a:schemeClr val="hlink"/>
                </a:solidFill>
                <a:hlinkClick r:id="rId3"/>
              </a:rPr>
              <a:t>http://softuni.org</a:t>
            </a:r>
            <a:endParaRPr sz="1000"/>
          </a:p>
          <a:p>
            <a:pPr marL="0" lvl="0" indent="0" algn="l" rtl="0">
              <a:spcBef>
                <a:spcPts val="0"/>
              </a:spcBef>
              <a:spcAft>
                <a:spcPts val="0"/>
              </a:spcAft>
              <a:buNone/>
            </a:pPr>
            <a:r>
              <a:rPr lang="en-US" sz="1000"/>
              <a:t>This work is licensed under the </a:t>
            </a:r>
            <a:r>
              <a:rPr lang="en-US" sz="1000" u="sng">
                <a:solidFill>
                  <a:schemeClr val="hlink"/>
                </a:solidFill>
                <a:hlinkClick r:id="rId4"/>
              </a:rPr>
              <a:t>Creative Commons Attribution-NonCommercial-ShareAlike</a:t>
            </a:r>
            <a:r>
              <a:rPr lang="en-US" sz="1000"/>
              <a:t> license.</a:t>
            </a:r>
            <a:endParaRPr sz="100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73053a7a9e_1_4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18</a:t>
            </a:fld>
            <a:endParaRPr sz="1200" i="0"/>
          </a:p>
        </p:txBody>
      </p:sp>
      <p:sp>
        <p:nvSpPr>
          <p:cNvPr id="299" name="Google Shape;299;g73053a7a9e_1_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00" name="Google Shape;300;g73053a7a9e_1_4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1" name="Google Shape;301;g73053a7a9e_1_42:notes"/>
          <p:cNvSpPr txBox="1">
            <a:spLocks noGrp="1"/>
          </p:cNvSpPr>
          <p:nvPr>
            <p:ph type="ftr" idx="11"/>
          </p:nvPr>
        </p:nvSpPr>
        <p:spPr>
          <a:xfrm>
            <a:off x="0" y="8685213"/>
            <a:ext cx="2971800" cy="4587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r>
              <a:rPr lang="en-US" sz="1000"/>
              <a:t>© Software University Foundation – </a:t>
            </a:r>
            <a:r>
              <a:rPr lang="en-US" sz="1000" u="sng">
                <a:solidFill>
                  <a:schemeClr val="hlink"/>
                </a:solidFill>
                <a:hlinkClick r:id="rId3"/>
              </a:rPr>
              <a:t>http://softuni.org</a:t>
            </a:r>
            <a:endParaRPr sz="1000"/>
          </a:p>
          <a:p>
            <a:pPr marL="0" lvl="0" indent="0" algn="l" rtl="0">
              <a:spcBef>
                <a:spcPts val="0"/>
              </a:spcBef>
              <a:spcAft>
                <a:spcPts val="0"/>
              </a:spcAft>
              <a:buNone/>
            </a:pPr>
            <a:r>
              <a:rPr lang="en-US" sz="1000"/>
              <a:t>This work is licensed under the </a:t>
            </a:r>
            <a:r>
              <a:rPr lang="en-US" sz="1000" u="sng">
                <a:solidFill>
                  <a:schemeClr val="hlink"/>
                </a:solidFill>
                <a:hlinkClick r:id="rId4"/>
              </a:rPr>
              <a:t>Creative Commons Attribution-NonCommercial-ShareAlike</a:t>
            </a:r>
            <a:r>
              <a:rPr lang="en-US" sz="1000"/>
              <a:t> license.</a:t>
            </a:r>
            <a:endParaRPr sz="100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73053a7a9e_1_5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73053a7a9e_1_5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2" name="Google Shape;312;g73053a7a9e_1_5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7e2073c6d9_0_30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a:t>
            </a:fld>
            <a:endParaRPr sz="1200" i="0"/>
          </a:p>
        </p:txBody>
      </p:sp>
      <p:sp>
        <p:nvSpPr>
          <p:cNvPr id="146" name="Google Shape;146;g7e2073c6d9_0_30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47" name="Google Shape;147;g7e2073c6d9_0_30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8" name="Google Shape;148;g7e2073c6d9_0_305:notes"/>
          <p:cNvSpPr txBox="1">
            <a:spLocks noGrp="1"/>
          </p:cNvSpPr>
          <p:nvPr>
            <p:ph type="ftr" idx="11"/>
          </p:nvPr>
        </p:nvSpPr>
        <p:spPr>
          <a:xfrm>
            <a:off x="0" y="8685213"/>
            <a:ext cx="2971800" cy="4587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r>
              <a:rPr lang="en-US" sz="1000"/>
              <a:t>© Software University Foundation – </a:t>
            </a:r>
            <a:r>
              <a:rPr lang="en-US" sz="1000" u="sng">
                <a:solidFill>
                  <a:schemeClr val="hlink"/>
                </a:solidFill>
                <a:hlinkClick r:id="rId3"/>
              </a:rPr>
              <a:t>http://softuni.org</a:t>
            </a:r>
            <a:endParaRPr sz="1000"/>
          </a:p>
          <a:p>
            <a:pPr marL="0" lvl="0" indent="0" algn="l" rtl="0">
              <a:spcBef>
                <a:spcPts val="0"/>
              </a:spcBef>
              <a:spcAft>
                <a:spcPts val="0"/>
              </a:spcAft>
              <a:buNone/>
            </a:pPr>
            <a:r>
              <a:rPr lang="en-US" sz="1000"/>
              <a:t>This work is licensed under the </a:t>
            </a:r>
            <a:r>
              <a:rPr lang="en-US" sz="1000" u="sng">
                <a:solidFill>
                  <a:schemeClr val="hlink"/>
                </a:solidFill>
                <a:hlinkClick r:id="rId4"/>
              </a:rPr>
              <a:t>Creative Commons Attribution-NonCommercial-ShareAlike</a:t>
            </a:r>
            <a:r>
              <a:rPr lang="en-US" sz="1000"/>
              <a:t> license.</a:t>
            </a:r>
            <a:endParaRPr sz="100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73053a7a9e_1_6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20</a:t>
            </a:fld>
            <a:endParaRPr sz="1200" i="0"/>
          </a:p>
        </p:txBody>
      </p:sp>
      <p:sp>
        <p:nvSpPr>
          <p:cNvPr id="320" name="Google Shape;320;g73053a7a9e_1_6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21" name="Google Shape;321;g73053a7a9e_1_6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2" name="Google Shape;322;g73053a7a9e_1_67:notes"/>
          <p:cNvSpPr txBox="1">
            <a:spLocks noGrp="1"/>
          </p:cNvSpPr>
          <p:nvPr>
            <p:ph type="ftr" idx="11"/>
          </p:nvPr>
        </p:nvSpPr>
        <p:spPr>
          <a:xfrm>
            <a:off x="0" y="8685213"/>
            <a:ext cx="2971800" cy="4587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r>
              <a:rPr lang="en-US" sz="1000"/>
              <a:t>© Software University Foundation – </a:t>
            </a:r>
            <a:r>
              <a:rPr lang="en-US" sz="1000" u="sng">
                <a:solidFill>
                  <a:schemeClr val="hlink"/>
                </a:solidFill>
                <a:hlinkClick r:id="rId3"/>
              </a:rPr>
              <a:t>http://softuni.org</a:t>
            </a:r>
            <a:endParaRPr sz="1000"/>
          </a:p>
          <a:p>
            <a:pPr marL="0" lvl="0" indent="0" algn="l" rtl="0">
              <a:spcBef>
                <a:spcPts val="0"/>
              </a:spcBef>
              <a:spcAft>
                <a:spcPts val="0"/>
              </a:spcAft>
              <a:buNone/>
            </a:pPr>
            <a:r>
              <a:rPr lang="en-US" sz="1000"/>
              <a:t>This work is licensed under the </a:t>
            </a:r>
            <a:r>
              <a:rPr lang="en-US" sz="1000" u="sng">
                <a:solidFill>
                  <a:schemeClr val="hlink"/>
                </a:solidFill>
                <a:hlinkClick r:id="rId4"/>
              </a:rPr>
              <a:t>Creative Commons Attribution-NonCommercial-ShareAlike</a:t>
            </a:r>
            <a:r>
              <a:rPr lang="en-US" sz="1000"/>
              <a:t> license.</a:t>
            </a:r>
            <a:endParaRPr sz="100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73053a7c04_0_10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73053a7c04_0_10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3" name="Google Shape;333;g73053a7c04_0_10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21</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73053a7be3_0_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22</a:t>
            </a:fld>
            <a:endParaRPr sz="1200" i="0"/>
          </a:p>
        </p:txBody>
      </p:sp>
      <p:sp>
        <p:nvSpPr>
          <p:cNvPr id="341" name="Google Shape;341;g73053a7be3_0_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42" name="Google Shape;342;g73053a7be3_0_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3" name="Google Shape;343;g73053a7be3_0_2:notes"/>
          <p:cNvSpPr txBox="1">
            <a:spLocks noGrp="1"/>
          </p:cNvSpPr>
          <p:nvPr>
            <p:ph type="ftr" idx="11"/>
          </p:nvPr>
        </p:nvSpPr>
        <p:spPr>
          <a:xfrm>
            <a:off x="0" y="8685213"/>
            <a:ext cx="2971800" cy="4587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r>
              <a:rPr lang="en-US" sz="1000"/>
              <a:t>© Software University Foundation – </a:t>
            </a:r>
            <a:r>
              <a:rPr lang="en-US" sz="1000" u="sng">
                <a:solidFill>
                  <a:schemeClr val="hlink"/>
                </a:solidFill>
                <a:hlinkClick r:id="rId3"/>
              </a:rPr>
              <a:t>http://softuni.org</a:t>
            </a:r>
            <a:endParaRPr sz="1000"/>
          </a:p>
          <a:p>
            <a:pPr marL="0" lvl="0" indent="0" algn="l" rtl="0">
              <a:spcBef>
                <a:spcPts val="0"/>
              </a:spcBef>
              <a:spcAft>
                <a:spcPts val="0"/>
              </a:spcAft>
              <a:buNone/>
            </a:pPr>
            <a:r>
              <a:rPr lang="en-US" sz="1000"/>
              <a:t>This work is licensed under the </a:t>
            </a:r>
            <a:r>
              <a:rPr lang="en-US" sz="1000" u="sng">
                <a:solidFill>
                  <a:schemeClr val="hlink"/>
                </a:solidFill>
                <a:hlinkClick r:id="rId4"/>
              </a:rPr>
              <a:t>Creative Commons Attribution-NonCommercial-ShareAlike</a:t>
            </a:r>
            <a:r>
              <a:rPr lang="en-US" sz="1000"/>
              <a:t> license.</a:t>
            </a:r>
            <a:endParaRPr sz="100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g73053a7be3_0_1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23</a:t>
            </a:fld>
            <a:endParaRPr sz="1200" i="0"/>
          </a:p>
        </p:txBody>
      </p:sp>
      <p:sp>
        <p:nvSpPr>
          <p:cNvPr id="351" name="Google Shape;351;g73053a7be3_0_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52" name="Google Shape;352;g73053a7be3_0_1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3" name="Google Shape;353;g73053a7be3_0_17:notes"/>
          <p:cNvSpPr txBox="1">
            <a:spLocks noGrp="1"/>
          </p:cNvSpPr>
          <p:nvPr>
            <p:ph type="ftr" idx="11"/>
          </p:nvPr>
        </p:nvSpPr>
        <p:spPr>
          <a:xfrm>
            <a:off x="0" y="8685213"/>
            <a:ext cx="2971800" cy="4587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r>
              <a:rPr lang="en-US" sz="1000"/>
              <a:t>© Software University Foundation – </a:t>
            </a:r>
            <a:r>
              <a:rPr lang="en-US" sz="1000" u="sng">
                <a:solidFill>
                  <a:schemeClr val="hlink"/>
                </a:solidFill>
                <a:hlinkClick r:id="rId3"/>
              </a:rPr>
              <a:t>http://softuni.org</a:t>
            </a:r>
            <a:endParaRPr sz="1000"/>
          </a:p>
          <a:p>
            <a:pPr marL="0" lvl="0" indent="0" algn="l" rtl="0">
              <a:spcBef>
                <a:spcPts val="0"/>
              </a:spcBef>
              <a:spcAft>
                <a:spcPts val="0"/>
              </a:spcAft>
              <a:buNone/>
            </a:pPr>
            <a:r>
              <a:rPr lang="en-US" sz="1000"/>
              <a:t>This work is licensed under the </a:t>
            </a:r>
            <a:r>
              <a:rPr lang="en-US" sz="1000" u="sng">
                <a:solidFill>
                  <a:schemeClr val="hlink"/>
                </a:solidFill>
                <a:hlinkClick r:id="rId4"/>
              </a:rPr>
              <a:t>Creative Commons Attribution-NonCommercial-ShareAlike</a:t>
            </a:r>
            <a:r>
              <a:rPr lang="en-US" sz="1000"/>
              <a:t> license.</a:t>
            </a:r>
            <a:endParaRPr sz="100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g73053a7be3_0_3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24</a:t>
            </a:fld>
            <a:endParaRPr sz="1200" i="0"/>
          </a:p>
        </p:txBody>
      </p:sp>
      <p:sp>
        <p:nvSpPr>
          <p:cNvPr id="362" name="Google Shape;362;g73053a7be3_0_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63" name="Google Shape;363;g73053a7be3_0_3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4" name="Google Shape;364;g73053a7be3_0_30:notes"/>
          <p:cNvSpPr txBox="1">
            <a:spLocks noGrp="1"/>
          </p:cNvSpPr>
          <p:nvPr>
            <p:ph type="ftr" idx="11"/>
          </p:nvPr>
        </p:nvSpPr>
        <p:spPr>
          <a:xfrm>
            <a:off x="0" y="8685213"/>
            <a:ext cx="2971800" cy="4587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r>
              <a:rPr lang="en-US" sz="1000"/>
              <a:t>© Software University Foundation – </a:t>
            </a:r>
            <a:r>
              <a:rPr lang="en-US" sz="1000" u="sng">
                <a:solidFill>
                  <a:schemeClr val="hlink"/>
                </a:solidFill>
                <a:hlinkClick r:id="rId3"/>
              </a:rPr>
              <a:t>http://softuni.org</a:t>
            </a:r>
            <a:endParaRPr sz="1000"/>
          </a:p>
          <a:p>
            <a:pPr marL="0" lvl="0" indent="0" algn="l" rtl="0">
              <a:spcBef>
                <a:spcPts val="0"/>
              </a:spcBef>
              <a:spcAft>
                <a:spcPts val="0"/>
              </a:spcAft>
              <a:buNone/>
            </a:pPr>
            <a:r>
              <a:rPr lang="en-US" sz="1000"/>
              <a:t>This work is licensed under the </a:t>
            </a:r>
            <a:r>
              <a:rPr lang="en-US" sz="1000" u="sng">
                <a:solidFill>
                  <a:schemeClr val="hlink"/>
                </a:solidFill>
                <a:hlinkClick r:id="rId4"/>
              </a:rPr>
              <a:t>Creative Commons Attribution-NonCommercial-ShareAlike</a:t>
            </a:r>
            <a:r>
              <a:rPr lang="en-US" sz="1000"/>
              <a:t> license.</a:t>
            </a:r>
            <a:endParaRPr sz="100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g73053a7be3_0_4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25</a:t>
            </a:fld>
            <a:endParaRPr sz="1200" i="0"/>
          </a:p>
        </p:txBody>
      </p:sp>
      <p:sp>
        <p:nvSpPr>
          <p:cNvPr id="372" name="Google Shape;372;g73053a7be3_0_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73" name="Google Shape;373;g73053a7be3_0_4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4" name="Google Shape;374;g73053a7be3_0_42:notes"/>
          <p:cNvSpPr txBox="1">
            <a:spLocks noGrp="1"/>
          </p:cNvSpPr>
          <p:nvPr>
            <p:ph type="ftr" idx="11"/>
          </p:nvPr>
        </p:nvSpPr>
        <p:spPr>
          <a:xfrm>
            <a:off x="0" y="8685213"/>
            <a:ext cx="2971800" cy="4587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r>
              <a:rPr lang="en-US" sz="1000"/>
              <a:t>© Software University Foundation – </a:t>
            </a:r>
            <a:r>
              <a:rPr lang="en-US" sz="1000" u="sng">
                <a:solidFill>
                  <a:schemeClr val="hlink"/>
                </a:solidFill>
                <a:hlinkClick r:id="rId3"/>
              </a:rPr>
              <a:t>http://softuni.org</a:t>
            </a:r>
            <a:endParaRPr sz="1000"/>
          </a:p>
          <a:p>
            <a:pPr marL="0" lvl="0" indent="0" algn="l" rtl="0">
              <a:spcBef>
                <a:spcPts val="0"/>
              </a:spcBef>
              <a:spcAft>
                <a:spcPts val="0"/>
              </a:spcAft>
              <a:buNone/>
            </a:pPr>
            <a:r>
              <a:rPr lang="en-US" sz="1000"/>
              <a:t>This work is licensed under the </a:t>
            </a:r>
            <a:r>
              <a:rPr lang="en-US" sz="1000" u="sng">
                <a:solidFill>
                  <a:schemeClr val="hlink"/>
                </a:solidFill>
                <a:hlinkClick r:id="rId4"/>
              </a:rPr>
              <a:t>Creative Commons Attribution-NonCommercial-ShareAlike</a:t>
            </a:r>
            <a:r>
              <a:rPr lang="en-US" sz="1000"/>
              <a:t> license.</a:t>
            </a:r>
            <a:endParaRPr sz="100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g73053a7be3_0_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3" name="Google Shape;383;g73053a7be3_0_5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4" name="Google Shape;384;g73053a7be3_0_5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26</a:t>
            </a:fld>
            <a:endParaRPr/>
          </a:p>
        </p:txBody>
      </p:sp>
      <p:sp>
        <p:nvSpPr>
          <p:cNvPr id="385" name="Google Shape;385;g73053a7be3_0_54:notes"/>
          <p:cNvSpPr txBox="1">
            <a:spLocks noGrp="1"/>
          </p:cNvSpPr>
          <p:nvPr>
            <p:ph type="ftr" idx="11"/>
          </p:nvPr>
        </p:nvSpPr>
        <p:spPr>
          <a:xfrm>
            <a:off x="0" y="8685213"/>
            <a:ext cx="2971800" cy="4587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r>
              <a:rPr lang="en-US" sz="1000"/>
              <a:t>© Software University Foundation – </a:t>
            </a:r>
            <a:r>
              <a:rPr lang="en-US" sz="1000" u="sng">
                <a:solidFill>
                  <a:schemeClr val="hlink"/>
                </a:solidFill>
                <a:hlinkClick r:id="rId3"/>
              </a:rPr>
              <a:t>http://softuni.org</a:t>
            </a:r>
            <a:endParaRPr sz="1000"/>
          </a:p>
          <a:p>
            <a:pPr marL="0" lvl="0" indent="0" algn="l" rtl="0">
              <a:spcBef>
                <a:spcPts val="0"/>
              </a:spcBef>
              <a:spcAft>
                <a:spcPts val="0"/>
              </a:spcAft>
              <a:buNone/>
            </a:pPr>
            <a:r>
              <a:rPr lang="en-US" sz="1000"/>
              <a:t>This work is licensed under the </a:t>
            </a:r>
            <a:r>
              <a:rPr lang="en-US" sz="1000" u="sng">
                <a:solidFill>
                  <a:schemeClr val="hlink"/>
                </a:solidFill>
                <a:hlinkClick r:id="rId4"/>
              </a:rPr>
              <a:t>Creative Commons Attribution-NonCommercial-ShareAlike</a:t>
            </a:r>
            <a:r>
              <a:rPr lang="en-US" sz="1000"/>
              <a:t> license.</a:t>
            </a:r>
            <a:endParaRPr sz="100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g73053a7be3_0_6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0" name="Google Shape;390;g73053a7be3_0_6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1" name="Google Shape;391;g73053a7be3_0_6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27</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73053a7be3_0_7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73053a7be3_0_7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0" name="Google Shape;400;g73053a7be3_0_7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28</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g73053a7be3_0_8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8" name="Google Shape;408;g73053a7be3_0_8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9" name="Google Shape;409;g73053a7be3_0_8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29</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3053a7a9e_0_4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a:t>
            </a:fld>
            <a:endParaRPr sz="1200" i="0"/>
          </a:p>
        </p:txBody>
      </p:sp>
      <p:sp>
        <p:nvSpPr>
          <p:cNvPr id="155" name="Google Shape;155;g73053a7a9e_0_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56" name="Google Shape;156;g73053a7a9e_0_4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7" name="Google Shape;157;g73053a7a9e_0_48:notes"/>
          <p:cNvSpPr txBox="1">
            <a:spLocks noGrp="1"/>
          </p:cNvSpPr>
          <p:nvPr>
            <p:ph type="ftr" idx="11"/>
          </p:nvPr>
        </p:nvSpPr>
        <p:spPr>
          <a:xfrm>
            <a:off x="0" y="8685213"/>
            <a:ext cx="2971800" cy="4587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r>
              <a:rPr lang="en-US" sz="1000"/>
              <a:t>© Software University Foundation – </a:t>
            </a:r>
            <a:r>
              <a:rPr lang="en-US" sz="1000" u="sng">
                <a:solidFill>
                  <a:schemeClr val="hlink"/>
                </a:solidFill>
                <a:hlinkClick r:id="rId3"/>
              </a:rPr>
              <a:t>http://softuni.org</a:t>
            </a:r>
            <a:endParaRPr sz="1000"/>
          </a:p>
          <a:p>
            <a:pPr marL="0" lvl="0" indent="0" algn="l" rtl="0">
              <a:spcBef>
                <a:spcPts val="0"/>
              </a:spcBef>
              <a:spcAft>
                <a:spcPts val="0"/>
              </a:spcAft>
              <a:buNone/>
            </a:pPr>
            <a:r>
              <a:rPr lang="en-US" sz="1000"/>
              <a:t>This work is licensed under the </a:t>
            </a:r>
            <a:r>
              <a:rPr lang="en-US" sz="1000" u="sng">
                <a:solidFill>
                  <a:schemeClr val="hlink"/>
                </a:solidFill>
                <a:hlinkClick r:id="rId4"/>
              </a:rPr>
              <a:t>Creative Commons Attribution-NonCommercial-ShareAlike</a:t>
            </a:r>
            <a:r>
              <a:rPr lang="en-US" sz="1000"/>
              <a:t> license.</a:t>
            </a:r>
            <a:endParaRPr sz="100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g73053a7be3_0_9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7" name="Google Shape;417;g73053a7be3_0_9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8" name="Google Shape;418;g73053a7be3_0_9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30</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Google Shape;425;g73053a7be3_0_10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6" name="Google Shape;426;g73053a7be3_0_10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7" name="Google Shape;427;g73053a7be3_0_10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31</a:t>
            </a:fld>
            <a:endParaRPr/>
          </a:p>
        </p:txBody>
      </p:sp>
      <p:sp>
        <p:nvSpPr>
          <p:cNvPr id="428" name="Google Shape;428;g73053a7be3_0_106:notes"/>
          <p:cNvSpPr txBox="1">
            <a:spLocks noGrp="1"/>
          </p:cNvSpPr>
          <p:nvPr>
            <p:ph type="ftr" idx="11"/>
          </p:nvPr>
        </p:nvSpPr>
        <p:spPr>
          <a:xfrm>
            <a:off x="0" y="8685213"/>
            <a:ext cx="2971800" cy="4587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r>
              <a:rPr lang="en-US" sz="1000"/>
              <a:t>© Software University Foundation – </a:t>
            </a:r>
            <a:r>
              <a:rPr lang="en-US" sz="1000" u="sng">
                <a:solidFill>
                  <a:schemeClr val="hlink"/>
                </a:solidFill>
                <a:hlinkClick r:id="rId3"/>
              </a:rPr>
              <a:t>http://softuni.org</a:t>
            </a:r>
            <a:endParaRPr sz="1000"/>
          </a:p>
          <a:p>
            <a:pPr marL="0" lvl="0" indent="0" algn="l" rtl="0">
              <a:spcBef>
                <a:spcPts val="0"/>
              </a:spcBef>
              <a:spcAft>
                <a:spcPts val="0"/>
              </a:spcAft>
              <a:buNone/>
            </a:pPr>
            <a:r>
              <a:rPr lang="en-US" sz="1000"/>
              <a:t>This work is licensed under the </a:t>
            </a:r>
            <a:r>
              <a:rPr lang="en-US" sz="1000" u="sng">
                <a:solidFill>
                  <a:schemeClr val="hlink"/>
                </a:solidFill>
                <a:hlinkClick r:id="rId4"/>
              </a:rPr>
              <a:t>Creative Commons Attribution-NonCommercial-ShareAlike</a:t>
            </a:r>
            <a:r>
              <a:rPr lang="en-US" sz="1000"/>
              <a:t> license.</a:t>
            </a:r>
            <a:endParaRPr sz="100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g830b2017b8_0_7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3" name="Google Shape;433;g830b2017b8_0_7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4" name="Google Shape;434;g830b2017b8_0_7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32</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g73053a7c04_0_2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33</a:t>
            </a:fld>
            <a:endParaRPr sz="1200" i="0"/>
          </a:p>
        </p:txBody>
      </p:sp>
      <p:sp>
        <p:nvSpPr>
          <p:cNvPr id="442" name="Google Shape;442;g73053a7c04_0_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43" name="Google Shape;443;g73053a7c04_0_2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4" name="Google Shape;444;g73053a7c04_0_28:notes"/>
          <p:cNvSpPr txBox="1">
            <a:spLocks noGrp="1"/>
          </p:cNvSpPr>
          <p:nvPr>
            <p:ph type="ftr" idx="11"/>
          </p:nvPr>
        </p:nvSpPr>
        <p:spPr>
          <a:xfrm>
            <a:off x="0" y="8685213"/>
            <a:ext cx="2971800" cy="4587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r>
              <a:rPr lang="en-US" sz="1000"/>
              <a:t>© Software University Foundation – </a:t>
            </a:r>
            <a:r>
              <a:rPr lang="en-US" sz="1000" u="sng">
                <a:solidFill>
                  <a:schemeClr val="hlink"/>
                </a:solidFill>
                <a:hlinkClick r:id="rId3"/>
              </a:rPr>
              <a:t>http://softuni.org</a:t>
            </a:r>
            <a:endParaRPr sz="1000"/>
          </a:p>
          <a:p>
            <a:pPr marL="0" lvl="0" indent="0" algn="l" rtl="0">
              <a:spcBef>
                <a:spcPts val="0"/>
              </a:spcBef>
              <a:spcAft>
                <a:spcPts val="0"/>
              </a:spcAft>
              <a:buNone/>
            </a:pPr>
            <a:r>
              <a:rPr lang="en-US" sz="1000"/>
              <a:t>This work is licensed under the </a:t>
            </a:r>
            <a:r>
              <a:rPr lang="en-US" sz="1000" u="sng">
                <a:solidFill>
                  <a:schemeClr val="hlink"/>
                </a:solidFill>
                <a:hlinkClick r:id="rId4"/>
              </a:rPr>
              <a:t>Creative Commons Attribution-NonCommercial-ShareAlike</a:t>
            </a:r>
            <a:r>
              <a:rPr lang="en-US" sz="1000"/>
              <a:t> license.</a:t>
            </a:r>
            <a:endParaRPr sz="100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Google Shape;452;g73053a7c04_0_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 name="Google Shape;453;g73053a7c04_0_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4" name="Google Shape;454;g73053a7c04_0_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34</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g73053a7c04_0_4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35</a:t>
            </a:fld>
            <a:endParaRPr sz="1200" i="0"/>
          </a:p>
        </p:txBody>
      </p:sp>
      <p:sp>
        <p:nvSpPr>
          <p:cNvPr id="462" name="Google Shape;462;g73053a7c04_0_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63" name="Google Shape;463;g73053a7c04_0_4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4" name="Google Shape;464;g73053a7c04_0_40:notes"/>
          <p:cNvSpPr txBox="1">
            <a:spLocks noGrp="1"/>
          </p:cNvSpPr>
          <p:nvPr>
            <p:ph type="ftr" idx="11"/>
          </p:nvPr>
        </p:nvSpPr>
        <p:spPr>
          <a:xfrm>
            <a:off x="0" y="8685213"/>
            <a:ext cx="2971800" cy="4587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r>
              <a:rPr lang="en-US" sz="1000"/>
              <a:t>© Software University Foundation – </a:t>
            </a:r>
            <a:r>
              <a:rPr lang="en-US" sz="1000" u="sng">
                <a:solidFill>
                  <a:schemeClr val="hlink"/>
                </a:solidFill>
                <a:hlinkClick r:id="rId3"/>
              </a:rPr>
              <a:t>http://softuni.org</a:t>
            </a:r>
            <a:endParaRPr sz="1000"/>
          </a:p>
          <a:p>
            <a:pPr marL="0" lvl="0" indent="0" algn="l" rtl="0">
              <a:spcBef>
                <a:spcPts val="0"/>
              </a:spcBef>
              <a:spcAft>
                <a:spcPts val="0"/>
              </a:spcAft>
              <a:buNone/>
            </a:pPr>
            <a:r>
              <a:rPr lang="en-US" sz="1000"/>
              <a:t>This work is licensed under the </a:t>
            </a:r>
            <a:r>
              <a:rPr lang="en-US" sz="1000" u="sng">
                <a:solidFill>
                  <a:schemeClr val="hlink"/>
                </a:solidFill>
                <a:hlinkClick r:id="rId4"/>
              </a:rPr>
              <a:t>Creative Commons Attribution-NonCommercial-ShareAlike</a:t>
            </a:r>
            <a:r>
              <a:rPr lang="en-US" sz="1000"/>
              <a:t> license.</a:t>
            </a:r>
            <a:endParaRPr sz="100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g73053a7c04_0_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3" name="Google Shape;473;g73053a7c04_0_1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74" name="Google Shape;474;g73053a7c04_0_1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36</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0"/>
        <p:cNvGrpSpPr/>
        <p:nvPr/>
      </p:nvGrpSpPr>
      <p:grpSpPr>
        <a:xfrm>
          <a:off x="0" y="0"/>
          <a:ext cx="0" cy="0"/>
          <a:chOff x="0" y="0"/>
          <a:chExt cx="0" cy="0"/>
        </a:xfrm>
      </p:grpSpPr>
      <p:sp>
        <p:nvSpPr>
          <p:cNvPr id="481" name="Google Shape;481;g73053a7c04_0_5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37</a:t>
            </a:fld>
            <a:endParaRPr sz="1200" i="0"/>
          </a:p>
        </p:txBody>
      </p:sp>
      <p:sp>
        <p:nvSpPr>
          <p:cNvPr id="482" name="Google Shape;482;g73053a7c04_0_5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83" name="Google Shape;483;g73053a7c04_0_5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84" name="Google Shape;484;g73053a7c04_0_52:notes"/>
          <p:cNvSpPr txBox="1">
            <a:spLocks noGrp="1"/>
          </p:cNvSpPr>
          <p:nvPr>
            <p:ph type="ftr" idx="11"/>
          </p:nvPr>
        </p:nvSpPr>
        <p:spPr>
          <a:xfrm>
            <a:off x="0" y="8685213"/>
            <a:ext cx="2971800" cy="4587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r>
              <a:rPr lang="en-US" sz="1000"/>
              <a:t>© Software University Foundation – </a:t>
            </a:r>
            <a:r>
              <a:rPr lang="en-US" sz="1000" u="sng">
                <a:solidFill>
                  <a:schemeClr val="hlink"/>
                </a:solidFill>
                <a:hlinkClick r:id="rId3"/>
              </a:rPr>
              <a:t>http://softuni.org</a:t>
            </a:r>
            <a:endParaRPr sz="1000"/>
          </a:p>
          <a:p>
            <a:pPr marL="0" lvl="0" indent="0" algn="l" rtl="0">
              <a:spcBef>
                <a:spcPts val="0"/>
              </a:spcBef>
              <a:spcAft>
                <a:spcPts val="0"/>
              </a:spcAft>
              <a:buNone/>
            </a:pPr>
            <a:r>
              <a:rPr lang="en-US" sz="1000"/>
              <a:t>This work is licensed under the </a:t>
            </a:r>
            <a:r>
              <a:rPr lang="en-US" sz="1000" u="sng">
                <a:solidFill>
                  <a:schemeClr val="hlink"/>
                </a:solidFill>
                <a:hlinkClick r:id="rId4"/>
              </a:rPr>
              <a:t>Creative Commons Attribution-NonCommercial-ShareAlike</a:t>
            </a:r>
            <a:r>
              <a:rPr lang="en-US" sz="1000"/>
              <a:t> license.</a:t>
            </a:r>
            <a:endParaRPr sz="100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Google Shape;492;g73053a7c04_0_6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93" name="Google Shape;493;g73053a7c04_0_6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94" name="Google Shape;494;g73053a7c04_0_6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38</a:t>
            </a:fld>
            <a:endParaRPr/>
          </a:p>
        </p:txBody>
      </p:sp>
      <p:sp>
        <p:nvSpPr>
          <p:cNvPr id="495" name="Google Shape;495;g73053a7c04_0_64:notes"/>
          <p:cNvSpPr txBox="1">
            <a:spLocks noGrp="1"/>
          </p:cNvSpPr>
          <p:nvPr>
            <p:ph type="ftr" idx="11"/>
          </p:nvPr>
        </p:nvSpPr>
        <p:spPr>
          <a:xfrm>
            <a:off x="0" y="8685213"/>
            <a:ext cx="2971800" cy="4587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r>
              <a:rPr lang="en-US" sz="1000"/>
              <a:t>© Software University Foundation – </a:t>
            </a:r>
            <a:r>
              <a:rPr lang="en-US" sz="1000" u="sng">
                <a:solidFill>
                  <a:schemeClr val="hlink"/>
                </a:solidFill>
                <a:hlinkClick r:id="rId3"/>
              </a:rPr>
              <a:t>http://softuni.org</a:t>
            </a:r>
            <a:endParaRPr sz="1000"/>
          </a:p>
          <a:p>
            <a:pPr marL="0" lvl="0" indent="0" algn="l" rtl="0">
              <a:spcBef>
                <a:spcPts val="0"/>
              </a:spcBef>
              <a:spcAft>
                <a:spcPts val="0"/>
              </a:spcAft>
              <a:buNone/>
            </a:pPr>
            <a:r>
              <a:rPr lang="en-US" sz="1000"/>
              <a:t>This work is licensed under the </a:t>
            </a:r>
            <a:r>
              <a:rPr lang="en-US" sz="1000" u="sng">
                <a:solidFill>
                  <a:schemeClr val="hlink"/>
                </a:solidFill>
                <a:hlinkClick r:id="rId4"/>
              </a:rPr>
              <a:t>Creative Commons Attribution-NonCommercial-ShareAlike</a:t>
            </a:r>
            <a:r>
              <a:rPr lang="en-US" sz="1000"/>
              <a:t> license.</a:t>
            </a:r>
            <a:endParaRPr sz="100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8"/>
        <p:cNvGrpSpPr/>
        <p:nvPr/>
      </p:nvGrpSpPr>
      <p:grpSpPr>
        <a:xfrm>
          <a:off x="0" y="0"/>
          <a:ext cx="0" cy="0"/>
          <a:chOff x="0" y="0"/>
          <a:chExt cx="0" cy="0"/>
        </a:xfrm>
      </p:grpSpPr>
      <p:sp>
        <p:nvSpPr>
          <p:cNvPr id="499" name="Google Shape;499;g73053a7c04_0_7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0" name="Google Shape;500;g73053a7c04_0_7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01" name="Google Shape;501;g73053a7c04_0_7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39</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830b2017b8_0_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4" name="Google Shape;164;g830b2017b8_0_1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5" name="Google Shape;165;g830b2017b8_0_15:notes"/>
          <p:cNvSpPr txBox="1">
            <a:spLocks noGrp="1"/>
          </p:cNvSpPr>
          <p:nvPr>
            <p:ph type="ftr" idx="11"/>
          </p:nvPr>
        </p:nvSpPr>
        <p:spPr>
          <a:xfrm>
            <a:off x="0" y="8685213"/>
            <a:ext cx="2971800" cy="4587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r>
              <a:rPr lang="en-US" sz="1000"/>
              <a:t>© Software University Foundation – </a:t>
            </a:r>
            <a:r>
              <a:rPr lang="en-US" sz="1000" u="sng">
                <a:solidFill>
                  <a:schemeClr val="hlink"/>
                </a:solidFill>
                <a:hlinkClick r:id="rId3"/>
              </a:rPr>
              <a:t>http://softuni.org</a:t>
            </a:r>
            <a:endParaRPr sz="1000"/>
          </a:p>
          <a:p>
            <a:pPr marL="0" lvl="0" indent="0" algn="l" rtl="0">
              <a:spcBef>
                <a:spcPts val="0"/>
              </a:spcBef>
              <a:spcAft>
                <a:spcPts val="0"/>
              </a:spcAft>
              <a:buNone/>
            </a:pPr>
            <a:r>
              <a:rPr lang="en-US" sz="1000"/>
              <a:t>This work is licensed under the </a:t>
            </a:r>
            <a:r>
              <a:rPr lang="en-US" sz="1000" u="sng">
                <a:solidFill>
                  <a:schemeClr val="hlink"/>
                </a:solidFill>
                <a:hlinkClick r:id="rId4"/>
              </a:rPr>
              <a:t>Creative Commons Attribution-NonCommercial-ShareAlike</a:t>
            </a:r>
            <a:r>
              <a:rPr lang="en-US" sz="1000"/>
              <a:t> license.</a:t>
            </a:r>
            <a:endParaRPr sz="1000"/>
          </a:p>
        </p:txBody>
      </p:sp>
      <p:sp>
        <p:nvSpPr>
          <p:cNvPr id="166" name="Google Shape;166;g830b2017b8_0_1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g73053a7c04_0_7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9" name="Google Shape;509;g73053a7c04_0_7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10" name="Google Shape;510;g73053a7c04_0_7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40</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6"/>
        <p:cNvGrpSpPr/>
        <p:nvPr/>
      </p:nvGrpSpPr>
      <p:grpSpPr>
        <a:xfrm>
          <a:off x="0" y="0"/>
          <a:ext cx="0" cy="0"/>
          <a:chOff x="0" y="0"/>
          <a:chExt cx="0" cy="0"/>
        </a:xfrm>
      </p:grpSpPr>
      <p:sp>
        <p:nvSpPr>
          <p:cNvPr id="517" name="Google Shape;517;g73053a7c04_0_10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41</a:t>
            </a:fld>
            <a:endParaRPr sz="1200" i="0"/>
          </a:p>
        </p:txBody>
      </p:sp>
      <p:sp>
        <p:nvSpPr>
          <p:cNvPr id="518" name="Google Shape;518;g73053a7c04_0_10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19" name="Google Shape;519;g73053a7c04_0_10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20" name="Google Shape;520;g73053a7c04_0_100:notes"/>
          <p:cNvSpPr txBox="1">
            <a:spLocks noGrp="1"/>
          </p:cNvSpPr>
          <p:nvPr>
            <p:ph type="ftr" idx="11"/>
          </p:nvPr>
        </p:nvSpPr>
        <p:spPr>
          <a:xfrm>
            <a:off x="0" y="8685213"/>
            <a:ext cx="2971800" cy="4587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r>
              <a:rPr lang="en-US" sz="1000"/>
              <a:t>© Software University Foundation – </a:t>
            </a:r>
            <a:r>
              <a:rPr lang="en-US" sz="1000" u="sng">
                <a:solidFill>
                  <a:schemeClr val="hlink"/>
                </a:solidFill>
                <a:hlinkClick r:id="rId3"/>
              </a:rPr>
              <a:t>http://softuni.org</a:t>
            </a:r>
            <a:endParaRPr sz="1000"/>
          </a:p>
          <a:p>
            <a:pPr marL="0" lvl="0" indent="0" algn="l" rtl="0">
              <a:spcBef>
                <a:spcPts val="0"/>
              </a:spcBef>
              <a:spcAft>
                <a:spcPts val="0"/>
              </a:spcAft>
              <a:buNone/>
            </a:pPr>
            <a:r>
              <a:rPr lang="en-US" sz="1000"/>
              <a:t>This work is licensed under the </a:t>
            </a:r>
            <a:r>
              <a:rPr lang="en-US" sz="1000" u="sng">
                <a:solidFill>
                  <a:schemeClr val="hlink"/>
                </a:solidFill>
                <a:hlinkClick r:id="rId4"/>
              </a:rPr>
              <a:t>Creative Commons Attribution-NonCommercial-ShareAlike</a:t>
            </a:r>
            <a:r>
              <a:rPr lang="en-US" sz="1000"/>
              <a:t> license.</a:t>
            </a:r>
            <a:endParaRPr sz="100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6"/>
        <p:cNvGrpSpPr/>
        <p:nvPr/>
      </p:nvGrpSpPr>
      <p:grpSpPr>
        <a:xfrm>
          <a:off x="0" y="0"/>
          <a:ext cx="0" cy="0"/>
          <a:chOff x="0" y="0"/>
          <a:chExt cx="0" cy="0"/>
        </a:xfrm>
      </p:grpSpPr>
      <p:sp>
        <p:nvSpPr>
          <p:cNvPr id="527" name="Google Shape;527;g73053a7c04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8" name="Google Shape;528;g73053a7c04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29" name="Google Shape;529;g73053a7c04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42</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5"/>
        <p:cNvGrpSpPr/>
        <p:nvPr/>
      </p:nvGrpSpPr>
      <p:grpSpPr>
        <a:xfrm>
          <a:off x="0" y="0"/>
          <a:ext cx="0" cy="0"/>
          <a:chOff x="0" y="0"/>
          <a:chExt cx="0" cy="0"/>
        </a:xfrm>
      </p:grpSpPr>
      <p:sp>
        <p:nvSpPr>
          <p:cNvPr id="536" name="Google Shape;536;g830b2017b8_0_8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7" name="Google Shape;537;g830b2017b8_0_8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38" name="Google Shape;538;g830b2017b8_0_8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43</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
        <p:cNvGrpSpPr/>
        <p:nvPr/>
      </p:nvGrpSpPr>
      <p:grpSpPr>
        <a:xfrm>
          <a:off x="0" y="0"/>
          <a:ext cx="0" cy="0"/>
          <a:chOff x="0" y="0"/>
          <a:chExt cx="0" cy="0"/>
        </a:xfrm>
      </p:grpSpPr>
      <p:sp>
        <p:nvSpPr>
          <p:cNvPr id="545" name="Google Shape;545;g830b2017b8_0_9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6" name="Google Shape;546;g830b2017b8_0_9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47" name="Google Shape;547;g830b2017b8_0_9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44</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3"/>
        <p:cNvGrpSpPr/>
        <p:nvPr/>
      </p:nvGrpSpPr>
      <p:grpSpPr>
        <a:xfrm>
          <a:off x="0" y="0"/>
          <a:ext cx="0" cy="0"/>
          <a:chOff x="0" y="0"/>
          <a:chExt cx="0" cy="0"/>
        </a:xfrm>
      </p:grpSpPr>
      <p:sp>
        <p:nvSpPr>
          <p:cNvPr id="554" name="Google Shape;554;g73053a7a9e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5" name="Google Shape;555;g73053a7a9e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56" name="Google Shape;556;g73053a7a9e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45</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3"/>
        <p:cNvGrpSpPr/>
        <p:nvPr/>
      </p:nvGrpSpPr>
      <p:grpSpPr>
        <a:xfrm>
          <a:off x="0" y="0"/>
          <a:ext cx="0" cy="0"/>
          <a:chOff x="0" y="0"/>
          <a:chExt cx="0" cy="0"/>
        </a:xfrm>
      </p:grpSpPr>
      <p:sp>
        <p:nvSpPr>
          <p:cNvPr id="564" name="Google Shape;564;g73053a7a9e_0_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5" name="Google Shape;565;g73053a7a9e_0_1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66" name="Google Shape;566;g73053a7a9e_0_1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46</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3"/>
        <p:cNvGrpSpPr/>
        <p:nvPr/>
      </p:nvGrpSpPr>
      <p:grpSpPr>
        <a:xfrm>
          <a:off x="0" y="0"/>
          <a:ext cx="0" cy="0"/>
          <a:chOff x="0" y="0"/>
          <a:chExt cx="0" cy="0"/>
        </a:xfrm>
      </p:grpSpPr>
      <p:sp>
        <p:nvSpPr>
          <p:cNvPr id="574" name="Google Shape;574;g830b2017b8_0_10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5" name="Google Shape;575;g830b2017b8_0_10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76" name="Google Shape;576;g830b2017b8_0_10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47</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2"/>
        <p:cNvGrpSpPr/>
        <p:nvPr/>
      </p:nvGrpSpPr>
      <p:grpSpPr>
        <a:xfrm>
          <a:off x="0" y="0"/>
          <a:ext cx="0" cy="0"/>
          <a:chOff x="0" y="0"/>
          <a:chExt cx="0" cy="0"/>
        </a:xfrm>
      </p:grpSpPr>
      <p:sp>
        <p:nvSpPr>
          <p:cNvPr id="583" name="Google Shape;583;g830b2017b8_0_1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4" name="Google Shape;584;g830b2017b8_0_11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85" name="Google Shape;585;g830b2017b8_0_11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48</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2"/>
        <p:cNvGrpSpPr/>
        <p:nvPr/>
      </p:nvGrpSpPr>
      <p:grpSpPr>
        <a:xfrm>
          <a:off x="0" y="0"/>
          <a:ext cx="0" cy="0"/>
          <a:chOff x="0" y="0"/>
          <a:chExt cx="0" cy="0"/>
        </a:xfrm>
      </p:grpSpPr>
      <p:sp>
        <p:nvSpPr>
          <p:cNvPr id="593" name="Google Shape;593;g830b2017b8_0_1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4" name="Google Shape;594;g830b2017b8_0_12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95" name="Google Shape;595;g830b2017b8_0_12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49</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830b2017b8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6" name="Google Shape;176;g830b2017b8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7" name="Google Shape;177;g830b2017b8_0_26:notes"/>
          <p:cNvSpPr txBox="1">
            <a:spLocks noGrp="1"/>
          </p:cNvSpPr>
          <p:nvPr>
            <p:ph type="ftr" idx="11"/>
          </p:nvPr>
        </p:nvSpPr>
        <p:spPr>
          <a:xfrm>
            <a:off x="0" y="8685213"/>
            <a:ext cx="2971800" cy="4587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r>
              <a:rPr lang="en-US" sz="1000"/>
              <a:t>© Software University Foundation – </a:t>
            </a:r>
            <a:r>
              <a:rPr lang="en-US" sz="1000" u="sng">
                <a:solidFill>
                  <a:schemeClr val="hlink"/>
                </a:solidFill>
                <a:hlinkClick r:id="rId3"/>
              </a:rPr>
              <a:t>http://softuni.org</a:t>
            </a:r>
            <a:endParaRPr sz="1000"/>
          </a:p>
          <a:p>
            <a:pPr marL="0" lvl="0" indent="0" algn="l" rtl="0">
              <a:spcBef>
                <a:spcPts val="0"/>
              </a:spcBef>
              <a:spcAft>
                <a:spcPts val="0"/>
              </a:spcAft>
              <a:buNone/>
            </a:pPr>
            <a:r>
              <a:rPr lang="en-US" sz="1000"/>
              <a:t>This work is licensed under the </a:t>
            </a:r>
            <a:r>
              <a:rPr lang="en-US" sz="1000" u="sng">
                <a:solidFill>
                  <a:schemeClr val="hlink"/>
                </a:solidFill>
                <a:hlinkClick r:id="rId4"/>
              </a:rPr>
              <a:t>Creative Commons Attribution-NonCommercial-ShareAlike</a:t>
            </a:r>
            <a:r>
              <a:rPr lang="en-US" sz="1000"/>
              <a:t> license.</a:t>
            </a:r>
            <a:endParaRPr sz="1000"/>
          </a:p>
        </p:txBody>
      </p:sp>
      <p:sp>
        <p:nvSpPr>
          <p:cNvPr id="178" name="Google Shape;178;g830b2017b8_0_2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
        <p:cNvGrpSpPr/>
        <p:nvPr/>
      </p:nvGrpSpPr>
      <p:grpSpPr>
        <a:xfrm>
          <a:off x="0" y="0"/>
          <a:ext cx="0" cy="0"/>
          <a:chOff x="0" y="0"/>
          <a:chExt cx="0" cy="0"/>
        </a:xfrm>
      </p:grpSpPr>
      <p:sp>
        <p:nvSpPr>
          <p:cNvPr id="602" name="Google Shape;602;g830b2017b8_0_1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3" name="Google Shape;603;g830b2017b8_0_13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04" name="Google Shape;604;g830b2017b8_0_13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50</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0"/>
        <p:cNvGrpSpPr/>
        <p:nvPr/>
      </p:nvGrpSpPr>
      <p:grpSpPr>
        <a:xfrm>
          <a:off x="0" y="0"/>
          <a:ext cx="0" cy="0"/>
          <a:chOff x="0" y="0"/>
          <a:chExt cx="0" cy="0"/>
        </a:xfrm>
      </p:grpSpPr>
      <p:sp>
        <p:nvSpPr>
          <p:cNvPr id="611" name="Google Shape;611;g830b2017b8_0_1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2" name="Google Shape;612;g830b2017b8_0_14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13" name="Google Shape;613;g830b2017b8_0_14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51</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9"/>
        <p:cNvGrpSpPr/>
        <p:nvPr/>
      </p:nvGrpSpPr>
      <p:grpSpPr>
        <a:xfrm>
          <a:off x="0" y="0"/>
          <a:ext cx="0" cy="0"/>
          <a:chOff x="0" y="0"/>
          <a:chExt cx="0" cy="0"/>
        </a:xfrm>
      </p:grpSpPr>
      <p:sp>
        <p:nvSpPr>
          <p:cNvPr id="620" name="Google Shape;620;g830b2017b8_0_15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1" name="Google Shape;621;g830b2017b8_0_15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22" name="Google Shape;622;g830b2017b8_0_15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52</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8"/>
        <p:cNvGrpSpPr/>
        <p:nvPr/>
      </p:nvGrpSpPr>
      <p:grpSpPr>
        <a:xfrm>
          <a:off x="0" y="0"/>
          <a:ext cx="0" cy="0"/>
          <a:chOff x="0" y="0"/>
          <a:chExt cx="0" cy="0"/>
        </a:xfrm>
      </p:grpSpPr>
      <p:sp>
        <p:nvSpPr>
          <p:cNvPr id="629" name="Google Shape;629;g830b2017b8_0_16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0" name="Google Shape;630;g830b2017b8_0_16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31" name="Google Shape;631;g830b2017b8_0_16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53</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7"/>
        <p:cNvGrpSpPr/>
        <p:nvPr/>
      </p:nvGrpSpPr>
      <p:grpSpPr>
        <a:xfrm>
          <a:off x="0" y="0"/>
          <a:ext cx="0" cy="0"/>
          <a:chOff x="0" y="0"/>
          <a:chExt cx="0" cy="0"/>
        </a:xfrm>
      </p:grpSpPr>
      <p:sp>
        <p:nvSpPr>
          <p:cNvPr id="638" name="Google Shape;638;g830b2017b8_0_17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9" name="Google Shape;639;g830b2017b8_0_17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40" name="Google Shape;640;g830b2017b8_0_17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54</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6"/>
        <p:cNvGrpSpPr/>
        <p:nvPr/>
      </p:nvGrpSpPr>
      <p:grpSpPr>
        <a:xfrm>
          <a:off x="0" y="0"/>
          <a:ext cx="0" cy="0"/>
          <a:chOff x="0" y="0"/>
          <a:chExt cx="0" cy="0"/>
        </a:xfrm>
      </p:grpSpPr>
      <p:sp>
        <p:nvSpPr>
          <p:cNvPr id="647" name="Google Shape;647;g830b2017b8_0_19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8" name="Google Shape;648;g830b2017b8_0_19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49" name="Google Shape;649;g830b2017b8_0_19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55</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5"/>
        <p:cNvGrpSpPr/>
        <p:nvPr/>
      </p:nvGrpSpPr>
      <p:grpSpPr>
        <a:xfrm>
          <a:off x="0" y="0"/>
          <a:ext cx="0" cy="0"/>
          <a:chOff x="0" y="0"/>
          <a:chExt cx="0" cy="0"/>
        </a:xfrm>
      </p:grpSpPr>
      <p:sp>
        <p:nvSpPr>
          <p:cNvPr id="656" name="Google Shape;656;g830b2017b8_0_17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7" name="Google Shape;657;g830b2017b8_0_17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58" name="Google Shape;658;g830b2017b8_0_17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56</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4"/>
        <p:cNvGrpSpPr/>
        <p:nvPr/>
      </p:nvGrpSpPr>
      <p:grpSpPr>
        <a:xfrm>
          <a:off x="0" y="0"/>
          <a:ext cx="0" cy="0"/>
          <a:chOff x="0" y="0"/>
          <a:chExt cx="0" cy="0"/>
        </a:xfrm>
      </p:grpSpPr>
      <p:sp>
        <p:nvSpPr>
          <p:cNvPr id="665" name="Google Shape;665;g830b2017b8_0_20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6" name="Google Shape;666;g830b2017b8_0_20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67" name="Google Shape;667;g830b2017b8_0_20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57</a:t>
            </a:fld>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3"/>
        <p:cNvGrpSpPr/>
        <p:nvPr/>
      </p:nvGrpSpPr>
      <p:grpSpPr>
        <a:xfrm>
          <a:off x="0" y="0"/>
          <a:ext cx="0" cy="0"/>
          <a:chOff x="0" y="0"/>
          <a:chExt cx="0" cy="0"/>
        </a:xfrm>
      </p:grpSpPr>
      <p:sp>
        <p:nvSpPr>
          <p:cNvPr id="674" name="Google Shape;674;g73053a7c04_3_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58</a:t>
            </a:fld>
            <a:endParaRPr sz="1200" i="0"/>
          </a:p>
        </p:txBody>
      </p:sp>
      <p:sp>
        <p:nvSpPr>
          <p:cNvPr id="675" name="Google Shape;675;g73053a7c04_3_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76" name="Google Shape;676;g73053a7c04_3_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77" name="Google Shape;677;g73053a7c04_3_1:notes"/>
          <p:cNvSpPr txBox="1">
            <a:spLocks noGrp="1"/>
          </p:cNvSpPr>
          <p:nvPr>
            <p:ph type="ftr" idx="11"/>
          </p:nvPr>
        </p:nvSpPr>
        <p:spPr>
          <a:xfrm>
            <a:off x="0" y="8685213"/>
            <a:ext cx="2971800" cy="4587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r>
              <a:rPr lang="en-US" sz="1000"/>
              <a:t>© Software University Foundation – </a:t>
            </a:r>
            <a:r>
              <a:rPr lang="en-US" sz="1000" u="sng">
                <a:solidFill>
                  <a:schemeClr val="hlink"/>
                </a:solidFill>
                <a:hlinkClick r:id="rId3"/>
              </a:rPr>
              <a:t>http://softuni.org</a:t>
            </a:r>
            <a:endParaRPr sz="1000"/>
          </a:p>
          <a:p>
            <a:pPr marL="0" lvl="0" indent="0" algn="l" rtl="0">
              <a:spcBef>
                <a:spcPts val="0"/>
              </a:spcBef>
              <a:spcAft>
                <a:spcPts val="0"/>
              </a:spcAft>
              <a:buNone/>
            </a:pPr>
            <a:r>
              <a:rPr lang="en-US" sz="1000"/>
              <a:t>This work is licensed under the </a:t>
            </a:r>
            <a:r>
              <a:rPr lang="en-US" sz="1000" u="sng">
                <a:solidFill>
                  <a:schemeClr val="hlink"/>
                </a:solidFill>
                <a:hlinkClick r:id="rId4"/>
              </a:rPr>
              <a:t>Creative Commons Attribution-NonCommercial-ShareAlike</a:t>
            </a:r>
            <a:r>
              <a:rPr lang="en-US" sz="1000"/>
              <a:t> license.</a:t>
            </a:r>
            <a:endParaRPr sz="1000"/>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4"/>
        <p:cNvGrpSpPr/>
        <p:nvPr/>
      </p:nvGrpSpPr>
      <p:grpSpPr>
        <a:xfrm>
          <a:off x="0" y="0"/>
          <a:ext cx="0" cy="0"/>
          <a:chOff x="0" y="0"/>
          <a:chExt cx="0" cy="0"/>
        </a:xfrm>
      </p:grpSpPr>
      <p:sp>
        <p:nvSpPr>
          <p:cNvPr id="685" name="Google Shape;685;g73053a7c04_3_1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59</a:t>
            </a:fld>
            <a:endParaRPr sz="1200" i="0"/>
          </a:p>
        </p:txBody>
      </p:sp>
      <p:sp>
        <p:nvSpPr>
          <p:cNvPr id="686" name="Google Shape;686;g73053a7c04_3_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87" name="Google Shape;687;g73053a7c04_3_1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88" name="Google Shape;688;g73053a7c04_3_12:notes"/>
          <p:cNvSpPr txBox="1">
            <a:spLocks noGrp="1"/>
          </p:cNvSpPr>
          <p:nvPr>
            <p:ph type="ftr" idx="11"/>
          </p:nvPr>
        </p:nvSpPr>
        <p:spPr>
          <a:xfrm>
            <a:off x="0" y="8685213"/>
            <a:ext cx="2971800" cy="4587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r>
              <a:rPr lang="en-US" sz="1000"/>
              <a:t>© Software University Foundation – </a:t>
            </a:r>
            <a:r>
              <a:rPr lang="en-US" sz="1000" u="sng">
                <a:solidFill>
                  <a:schemeClr val="hlink"/>
                </a:solidFill>
                <a:hlinkClick r:id="rId3"/>
              </a:rPr>
              <a:t>http://softuni.org</a:t>
            </a:r>
            <a:endParaRPr sz="1000"/>
          </a:p>
          <a:p>
            <a:pPr marL="0" lvl="0" indent="0" algn="l" rtl="0">
              <a:spcBef>
                <a:spcPts val="0"/>
              </a:spcBef>
              <a:spcAft>
                <a:spcPts val="0"/>
              </a:spcAft>
              <a:buNone/>
            </a:pPr>
            <a:r>
              <a:rPr lang="en-US" sz="1000"/>
              <a:t>This work is licensed under the </a:t>
            </a:r>
            <a:r>
              <a:rPr lang="en-US" sz="1000" u="sng">
                <a:solidFill>
                  <a:schemeClr val="hlink"/>
                </a:solidFill>
                <a:hlinkClick r:id="rId4"/>
              </a:rPr>
              <a:t>Creative Commons Attribution-NonCommercial-ShareAlike</a:t>
            </a:r>
            <a:r>
              <a:rPr lang="en-US" sz="1000"/>
              <a:t> license.</a:t>
            </a:r>
            <a:endParaRPr sz="100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6bbc7433b2_0_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6bbc7433b2_0_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7" name="Google Shape;187;g6bbc7433b2_0_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6</a:t>
            </a:fld>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73053a7c04_3_2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60</a:t>
            </a:fld>
            <a:endParaRPr sz="1200" i="0"/>
          </a:p>
        </p:txBody>
      </p:sp>
      <p:sp>
        <p:nvSpPr>
          <p:cNvPr id="697" name="Google Shape;697;g73053a7c04_3_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98" name="Google Shape;698;g73053a7c04_3_2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99" name="Google Shape;699;g73053a7c04_3_24:notes"/>
          <p:cNvSpPr txBox="1">
            <a:spLocks noGrp="1"/>
          </p:cNvSpPr>
          <p:nvPr>
            <p:ph type="ftr" idx="11"/>
          </p:nvPr>
        </p:nvSpPr>
        <p:spPr>
          <a:xfrm>
            <a:off x="0" y="8685213"/>
            <a:ext cx="2971800" cy="4587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r>
              <a:rPr lang="en-US" sz="1000"/>
              <a:t>© Software University Foundation – </a:t>
            </a:r>
            <a:r>
              <a:rPr lang="en-US" sz="1000" u="sng">
                <a:solidFill>
                  <a:schemeClr val="hlink"/>
                </a:solidFill>
                <a:hlinkClick r:id="rId3"/>
              </a:rPr>
              <a:t>http://softuni.org</a:t>
            </a:r>
            <a:endParaRPr sz="1000"/>
          </a:p>
          <a:p>
            <a:pPr marL="0" lvl="0" indent="0" algn="l" rtl="0">
              <a:spcBef>
                <a:spcPts val="0"/>
              </a:spcBef>
              <a:spcAft>
                <a:spcPts val="0"/>
              </a:spcAft>
              <a:buNone/>
            </a:pPr>
            <a:r>
              <a:rPr lang="en-US" sz="1000"/>
              <a:t>This work is licensed under the </a:t>
            </a:r>
            <a:r>
              <a:rPr lang="en-US" sz="1000" u="sng">
                <a:solidFill>
                  <a:schemeClr val="hlink"/>
                </a:solidFill>
                <a:hlinkClick r:id="rId4"/>
              </a:rPr>
              <a:t>Creative Commons Attribution-NonCommercial-ShareAlike</a:t>
            </a:r>
            <a:r>
              <a:rPr lang="en-US" sz="1000"/>
              <a:t> license.</a:t>
            </a:r>
            <a:endParaRPr sz="1000"/>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7"/>
        <p:cNvGrpSpPr/>
        <p:nvPr/>
      </p:nvGrpSpPr>
      <p:grpSpPr>
        <a:xfrm>
          <a:off x="0" y="0"/>
          <a:ext cx="0" cy="0"/>
          <a:chOff x="0" y="0"/>
          <a:chExt cx="0" cy="0"/>
        </a:xfrm>
      </p:grpSpPr>
      <p:sp>
        <p:nvSpPr>
          <p:cNvPr id="708" name="Google Shape;708;g830b2017b8_0_18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9" name="Google Shape;709;g830b2017b8_0_18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10" name="Google Shape;710;g830b2017b8_0_18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61</a:t>
            </a:fld>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6"/>
        <p:cNvGrpSpPr/>
        <p:nvPr/>
      </p:nvGrpSpPr>
      <p:grpSpPr>
        <a:xfrm>
          <a:off x="0" y="0"/>
          <a:ext cx="0" cy="0"/>
          <a:chOff x="0" y="0"/>
          <a:chExt cx="0" cy="0"/>
        </a:xfrm>
      </p:grpSpPr>
      <p:sp>
        <p:nvSpPr>
          <p:cNvPr id="717" name="Google Shape;717;g7e2073c6d9_0_3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8" name="Google Shape;718;g7e2073c6d9_0_32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19" name="Google Shape;719;g7e2073c6d9_0_32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62</a:t>
            </a:fld>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5"/>
        <p:cNvGrpSpPr/>
        <p:nvPr/>
      </p:nvGrpSpPr>
      <p:grpSpPr>
        <a:xfrm>
          <a:off x="0" y="0"/>
          <a:ext cx="0" cy="0"/>
          <a:chOff x="0" y="0"/>
          <a:chExt cx="0" cy="0"/>
        </a:xfrm>
      </p:grpSpPr>
      <p:sp>
        <p:nvSpPr>
          <p:cNvPr id="726" name="Google Shape;726;p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27" name="Google Shape;727;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5"/>
        <p:cNvGrpSpPr/>
        <p:nvPr/>
      </p:nvGrpSpPr>
      <p:grpSpPr>
        <a:xfrm>
          <a:off x="0" y="0"/>
          <a:ext cx="0" cy="0"/>
          <a:chOff x="0" y="0"/>
          <a:chExt cx="0" cy="0"/>
        </a:xfrm>
      </p:grpSpPr>
      <p:sp>
        <p:nvSpPr>
          <p:cNvPr id="736" name="Google Shape;736;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37" name="Google Shape;737;p1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38" name="Google Shape;738;p18:notes"/>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r>
              <a:rPr lang="en-US" sz="1000">
                <a:solidFill>
                  <a:srgbClr val="000000"/>
                </a:solidFill>
              </a:rPr>
              <a:t>© Software University Foundation – </a:t>
            </a:r>
            <a:r>
              <a:rPr lang="en-US" sz="1000" u="sng">
                <a:solidFill>
                  <a:schemeClr val="hlink"/>
                </a:solidFill>
                <a:hlinkClick r:id="rId3"/>
              </a:rPr>
              <a:t>http://softuni.org</a:t>
            </a:r>
            <a:endParaRPr sz="1000">
              <a:solidFill>
                <a:srgbClr val="000000"/>
              </a:solidFill>
            </a:endParaRPr>
          </a:p>
          <a:p>
            <a:pPr marL="0" lvl="0" indent="0" algn="l" rtl="0">
              <a:spcBef>
                <a:spcPts val="0"/>
              </a:spcBef>
              <a:spcAft>
                <a:spcPts val="0"/>
              </a:spcAft>
              <a:buNone/>
            </a:pPr>
            <a:r>
              <a:rPr lang="en-US" sz="1000">
                <a:solidFill>
                  <a:srgbClr val="000000"/>
                </a:solidFill>
              </a:rPr>
              <a:t>This work is licensed under the </a:t>
            </a:r>
            <a:r>
              <a:rPr lang="en-US" sz="1000" u="sng">
                <a:solidFill>
                  <a:schemeClr val="hlink"/>
                </a:solidFill>
                <a:hlinkClick r:id="rId4"/>
              </a:rPr>
              <a:t>Creative Commons Attribution-NonCommercial-ShareAlike</a:t>
            </a:r>
            <a:r>
              <a:rPr lang="en-US" sz="1000">
                <a:solidFill>
                  <a:srgbClr val="000000"/>
                </a:solidFill>
              </a:rPr>
              <a:t> license.</a:t>
            </a:r>
            <a:endParaRPr sz="1000">
              <a:solidFill>
                <a:srgbClr val="000000"/>
              </a:solidFill>
            </a:endParaRPr>
          </a:p>
        </p:txBody>
      </p:sp>
      <p:sp>
        <p:nvSpPr>
          <p:cNvPr id="739" name="Google Shape;739;p1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solidFill>
                  <a:srgbClr val="000000"/>
                </a:solidFill>
              </a:rPr>
              <a:t>64</a:t>
            </a:fld>
            <a:endParaRPr>
              <a:solidFill>
                <a:srgbClr val="000000"/>
              </a:solidFill>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1"/>
        <p:cNvGrpSpPr/>
        <p:nvPr/>
      </p:nvGrpSpPr>
      <p:grpSpPr>
        <a:xfrm>
          <a:off x="0" y="0"/>
          <a:ext cx="0" cy="0"/>
          <a:chOff x="0" y="0"/>
          <a:chExt cx="0" cy="0"/>
        </a:xfrm>
      </p:grpSpPr>
      <p:sp>
        <p:nvSpPr>
          <p:cNvPr id="742" name="Google Shape;742;g6bb4c4467f_0_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3" name="Google Shape;743;g6bb4c4467f_0_3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44" name="Google Shape;744;g6bb4c4467f_0_3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65</a:t>
            </a:fld>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7"/>
        <p:cNvGrpSpPr/>
        <p:nvPr/>
      </p:nvGrpSpPr>
      <p:grpSpPr>
        <a:xfrm>
          <a:off x="0" y="0"/>
          <a:ext cx="0" cy="0"/>
          <a:chOff x="0" y="0"/>
          <a:chExt cx="0" cy="0"/>
        </a:xfrm>
      </p:grpSpPr>
      <p:sp>
        <p:nvSpPr>
          <p:cNvPr id="748" name="Google Shape;748;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49" name="Google Shape;749;p2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50" name="Google Shape;750;p21:notes"/>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r>
              <a:rPr lang="en-US" sz="1000">
                <a:solidFill>
                  <a:srgbClr val="000000"/>
                </a:solidFill>
              </a:rPr>
              <a:t>© Software University Foundation – </a:t>
            </a:r>
            <a:r>
              <a:rPr lang="en-US" sz="1000" u="sng">
                <a:solidFill>
                  <a:schemeClr val="hlink"/>
                </a:solidFill>
                <a:hlinkClick r:id="rId3"/>
              </a:rPr>
              <a:t>http://softuni.org</a:t>
            </a:r>
            <a:endParaRPr sz="1000">
              <a:solidFill>
                <a:srgbClr val="000000"/>
              </a:solidFill>
            </a:endParaRPr>
          </a:p>
          <a:p>
            <a:pPr marL="0" lvl="0" indent="0" algn="l" rtl="0">
              <a:spcBef>
                <a:spcPts val="0"/>
              </a:spcBef>
              <a:spcAft>
                <a:spcPts val="0"/>
              </a:spcAft>
              <a:buNone/>
            </a:pPr>
            <a:r>
              <a:rPr lang="en-US" sz="1000">
                <a:solidFill>
                  <a:srgbClr val="000000"/>
                </a:solidFill>
              </a:rPr>
              <a:t>This work is licensed under the </a:t>
            </a:r>
            <a:r>
              <a:rPr lang="en-US" sz="1000" u="sng">
                <a:solidFill>
                  <a:schemeClr val="hlink"/>
                </a:solidFill>
                <a:hlinkClick r:id="rId4"/>
              </a:rPr>
              <a:t>Creative Commons Attribution-NonCommercial-ShareAlike</a:t>
            </a:r>
            <a:r>
              <a:rPr lang="en-US" sz="1000">
                <a:solidFill>
                  <a:srgbClr val="000000"/>
                </a:solidFill>
              </a:rPr>
              <a:t> license.</a:t>
            </a:r>
            <a:endParaRPr sz="1000">
              <a:solidFill>
                <a:srgbClr val="000000"/>
              </a:solidFill>
            </a:endParaRPr>
          </a:p>
        </p:txBody>
      </p:sp>
      <p:sp>
        <p:nvSpPr>
          <p:cNvPr id="751" name="Google Shape;751;p2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solidFill>
                  <a:srgbClr val="000000"/>
                </a:solidFill>
              </a:rPr>
              <a:t>66</a:t>
            </a:fld>
            <a:endParaRPr>
              <a:solidFill>
                <a:srgbClr val="000000"/>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73053a7a9e_1_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73053a7a9e_1_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6" name="Google Shape;196;g73053a7a9e_1_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830b2017b8_0_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830b2017b8_0_3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5" name="Google Shape;205;g830b2017b8_0_3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830b2017b8_0_5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830b2017b8_0_5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4" name="Google Shape;214;g830b2017b8_0_5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2.png"/><Relationship Id="rId7"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13.jpg"/><Relationship Id="rId5" Type="http://schemas.openxmlformats.org/officeDocument/2006/relationships/image" Target="../media/image12.png"/><Relationship Id="rId4" Type="http://schemas.openxmlformats.org/officeDocument/2006/relationships/image" Target="../media/image11.png"/><Relationship Id="rId9" Type="http://schemas.openxmlformats.org/officeDocument/2006/relationships/image" Target="../media/image16.gif"/></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www.facebook.com/SoftwareUniversity" TargetMode="External"/><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18.png"/><Relationship Id="rId5" Type="http://schemas.openxmlformats.org/officeDocument/2006/relationships/hyperlink" Target="http://forum.softuni.bg/" TargetMode="External"/><Relationship Id="rId4" Type="http://schemas.openxmlformats.org/officeDocument/2006/relationships/image" Target="../media/image17.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1.png"/><Relationship Id="rId7"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Presentation Title Slide">
  <p:cSld name="Presentation Title Slide">
    <p:spTree>
      <p:nvGrpSpPr>
        <p:cNvPr id="1" name="Shape 15"/>
        <p:cNvGrpSpPr/>
        <p:nvPr/>
      </p:nvGrpSpPr>
      <p:grpSpPr>
        <a:xfrm>
          <a:off x="0" y="0"/>
          <a:ext cx="0" cy="0"/>
          <a:chOff x="0" y="0"/>
          <a:chExt cx="0" cy="0"/>
        </a:xfrm>
      </p:grpSpPr>
      <p:pic>
        <p:nvPicPr>
          <p:cNvPr id="16" name="Google Shape;16;p2"/>
          <p:cNvPicPr preferRelativeResize="0"/>
          <p:nvPr/>
        </p:nvPicPr>
        <p:blipFill rotWithShape="1">
          <a:blip r:embed="rId2">
            <a:alphaModFix amt="8000"/>
          </a:blip>
          <a:srcRect t="24442"/>
          <a:stretch/>
        </p:blipFill>
        <p:spPr>
          <a:xfrm>
            <a:off x="-1600" y="0"/>
            <a:ext cx="12195178" cy="6858002"/>
          </a:xfrm>
          <a:prstGeom prst="rect">
            <a:avLst/>
          </a:prstGeom>
          <a:noFill/>
          <a:ln>
            <a:noFill/>
          </a:ln>
        </p:spPr>
      </p:pic>
      <p:sp>
        <p:nvSpPr>
          <p:cNvPr id="17" name="Google Shape;17;p2"/>
          <p:cNvSpPr txBox="1">
            <a:spLocks noGrp="1"/>
          </p:cNvSpPr>
          <p:nvPr>
            <p:ph type="subTitle" idx="1"/>
          </p:nvPr>
        </p:nvSpPr>
        <p:spPr>
          <a:xfrm>
            <a:off x="613359" y="4598867"/>
            <a:ext cx="10965300" cy="882600"/>
          </a:xfrm>
          <a:prstGeom prst="rect">
            <a:avLst/>
          </a:prstGeom>
          <a:noFill/>
          <a:ln>
            <a:noFill/>
          </a:ln>
        </p:spPr>
        <p:txBody>
          <a:bodyPr spcFirstLastPara="1" wrap="square" lIns="108000" tIns="36000" rIns="108000" bIns="36000" anchor="t" anchorCtr="0">
            <a:noAutofit/>
          </a:bodyPr>
          <a:lstStyle>
            <a:lvl1pPr lvl="0" algn="ctr">
              <a:lnSpc>
                <a:spcPct val="105000"/>
              </a:lnSpc>
              <a:spcBef>
                <a:spcPts val="600"/>
              </a:spcBef>
              <a:spcAft>
                <a:spcPts val="0"/>
              </a:spcAft>
              <a:buClr>
                <a:srgbClr val="666666"/>
              </a:buClr>
              <a:buSzPts val="3598"/>
              <a:buFont typeface="Roboto"/>
              <a:buNone/>
              <a:defRPr sz="3598" b="1">
                <a:solidFill>
                  <a:srgbClr val="666666"/>
                </a:solidFill>
                <a:latin typeface="Roboto"/>
                <a:ea typeface="Roboto"/>
                <a:cs typeface="Roboto"/>
                <a:sym typeface="Roboto"/>
              </a:defRPr>
            </a:lvl1pPr>
            <a:lvl2pPr lvl="1" algn="l">
              <a:lnSpc>
                <a:spcPct val="105000"/>
              </a:lnSpc>
              <a:spcBef>
                <a:spcPts val="600"/>
              </a:spcBef>
              <a:spcAft>
                <a:spcPts val="0"/>
              </a:spcAft>
              <a:buClr>
                <a:schemeClr val="dk1"/>
              </a:buClr>
              <a:buSzPts val="1800"/>
              <a:buChar char="▪"/>
              <a:defRPr/>
            </a:lvl2pPr>
            <a:lvl3pPr lvl="2" algn="l">
              <a:lnSpc>
                <a:spcPct val="105000"/>
              </a:lnSpc>
              <a:spcBef>
                <a:spcPts val="600"/>
              </a:spcBef>
              <a:spcAft>
                <a:spcPts val="0"/>
              </a:spcAft>
              <a:buClr>
                <a:schemeClr val="dk1"/>
              </a:buClr>
              <a:buSzPts val="1800"/>
              <a:buChar char="▪"/>
              <a:defRPr/>
            </a:lvl3pPr>
            <a:lvl4pPr lvl="3" algn="l">
              <a:lnSpc>
                <a:spcPct val="105000"/>
              </a:lnSpc>
              <a:spcBef>
                <a:spcPts val="600"/>
              </a:spcBef>
              <a:spcAft>
                <a:spcPts val="0"/>
              </a:spcAft>
              <a:buClr>
                <a:schemeClr val="dk1"/>
              </a:buClr>
              <a:buSzPts val="1800"/>
              <a:buChar char="▪"/>
              <a:defRPr/>
            </a:lvl4pPr>
            <a:lvl5pPr lvl="4" algn="l">
              <a:lnSpc>
                <a:spcPct val="105000"/>
              </a:lnSpc>
              <a:spcBef>
                <a:spcPts val="600"/>
              </a:spcBef>
              <a:spcAft>
                <a:spcPts val="0"/>
              </a:spcAft>
              <a:buClr>
                <a:schemeClr val="dk1"/>
              </a:buClr>
              <a:buSzPts val="1800"/>
              <a:buChar char="▪"/>
              <a:defRPr/>
            </a:lvl5pPr>
            <a:lvl6pPr lvl="5" algn="l">
              <a:spcBef>
                <a:spcPts val="60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a:endParaRPr/>
          </a:p>
        </p:txBody>
      </p:sp>
      <p:sp>
        <p:nvSpPr>
          <p:cNvPr id="18" name="Google Shape;18;p2"/>
          <p:cNvSpPr txBox="1">
            <a:spLocks noGrp="1"/>
          </p:cNvSpPr>
          <p:nvPr>
            <p:ph type="title"/>
          </p:nvPr>
        </p:nvSpPr>
        <p:spPr>
          <a:xfrm>
            <a:off x="1217450" y="319750"/>
            <a:ext cx="9753900" cy="4166400"/>
          </a:xfrm>
          <a:prstGeom prst="rect">
            <a:avLst/>
          </a:prstGeom>
          <a:noFill/>
          <a:ln>
            <a:noFill/>
          </a:ln>
        </p:spPr>
        <p:txBody>
          <a:bodyPr spcFirstLastPara="1" wrap="square" lIns="108000" tIns="36000" rIns="108000" bIns="36000" anchor="ctr" anchorCtr="0">
            <a:noAutofit/>
          </a:bodyPr>
          <a:lstStyle>
            <a:lvl1pPr lvl="0" algn="ctr">
              <a:lnSpc>
                <a:spcPct val="80000"/>
              </a:lnSpc>
              <a:spcBef>
                <a:spcPts val="0"/>
              </a:spcBef>
              <a:spcAft>
                <a:spcPts val="0"/>
              </a:spcAft>
              <a:buClr>
                <a:schemeClr val="dk1"/>
              </a:buClr>
              <a:buSzPts val="11000"/>
              <a:buFont typeface="Calibri"/>
              <a:buNone/>
              <a:defRPr sz="110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 name="Google Shape;19;p2"/>
          <p:cNvSpPr/>
          <p:nvPr/>
        </p:nvSpPr>
        <p:spPr>
          <a:xfrm>
            <a:off x="-1589" y="6702676"/>
            <a:ext cx="12195176" cy="217216"/>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8"/>
              <a:buFont typeface="Calibri"/>
              <a:buNone/>
            </a:pPr>
            <a:endParaRPr sz="2398" b="0" i="0" u="none" strike="noStrike" cap="none">
              <a:solidFill>
                <a:srgbClr val="F7C86D"/>
              </a:solidFill>
              <a:latin typeface="Calibri"/>
              <a:ea typeface="Calibri"/>
              <a:cs typeface="Calibri"/>
              <a:sym typeface="Calibri"/>
            </a:endParaRPr>
          </a:p>
        </p:txBody>
      </p:sp>
      <p:sp>
        <p:nvSpPr>
          <p:cNvPr id="20" name="Google Shape;20;p2"/>
          <p:cNvSpPr/>
          <p:nvPr/>
        </p:nvSpPr>
        <p:spPr>
          <a:xfrm>
            <a:off x="-1588" y="6702676"/>
            <a:ext cx="12192000" cy="217216"/>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8"/>
              <a:buFont typeface="Calibri"/>
              <a:buNone/>
            </a:pPr>
            <a:endParaRPr sz="2398" b="0" i="0" u="none" strike="noStrike" cap="none">
              <a:solidFill>
                <a:srgbClr val="F7C86D"/>
              </a:solidFill>
              <a:latin typeface="Calibri"/>
              <a:ea typeface="Calibri"/>
              <a:cs typeface="Calibri"/>
              <a:sym typeface="Calibri"/>
            </a:endParaRPr>
          </a:p>
        </p:txBody>
      </p:sp>
    </p:spTree>
  </p:cSld>
  <p:clrMapOvr>
    <a:masterClrMapping/>
  </p:clrMapOvr>
  <p:extLst>
    <p:ext uri="{DCECCB84-F9BA-43D5-87BE-67443E8EF086}">
      <p15:sldGuideLst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113"/>
        <p:cNvGrpSpPr/>
        <p:nvPr/>
      </p:nvGrpSpPr>
      <p:grpSpPr>
        <a:xfrm>
          <a:off x="0" y="0"/>
          <a:ext cx="0" cy="0"/>
          <a:chOff x="0" y="0"/>
          <a:chExt cx="0" cy="0"/>
        </a:xfrm>
      </p:grpSpPr>
      <p:pic>
        <p:nvPicPr>
          <p:cNvPr id="114" name="Google Shape;114;p11"/>
          <p:cNvPicPr preferRelativeResize="0"/>
          <p:nvPr/>
        </p:nvPicPr>
        <p:blipFill rotWithShape="1">
          <a:blip r:embed="rId2">
            <a:alphaModFix amt="8000"/>
          </a:blip>
          <a:srcRect t="24442"/>
          <a:stretch/>
        </p:blipFill>
        <p:spPr>
          <a:xfrm>
            <a:off x="-1600" y="0"/>
            <a:ext cx="12195178" cy="6858002"/>
          </a:xfrm>
          <a:prstGeom prst="rect">
            <a:avLst/>
          </a:prstGeom>
          <a:noFill/>
          <a:ln>
            <a:noFill/>
          </a:ln>
        </p:spPr>
      </p:pic>
      <p:sp>
        <p:nvSpPr>
          <p:cNvPr id="115" name="Google Shape;115;p11"/>
          <p:cNvSpPr txBox="1">
            <a:spLocks noGrp="1"/>
          </p:cNvSpPr>
          <p:nvPr>
            <p:ph type="dt" idx="10"/>
          </p:nvPr>
        </p:nvSpPr>
        <p:spPr>
          <a:xfrm>
            <a:off x="188816" y="6397196"/>
            <a:ext cx="808713" cy="308845"/>
          </a:xfrm>
          <a:prstGeom prst="rect">
            <a:avLst/>
          </a:prstGeom>
          <a:noFill/>
          <a:ln>
            <a:noFill/>
          </a:ln>
        </p:spPr>
        <p:txBody>
          <a:bodyPr spcFirstLastPara="1" wrap="square" lIns="36000" tIns="36000" rIns="36000" bIns="360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6" name="Google Shape;116;p11"/>
          <p:cNvSpPr txBox="1">
            <a:spLocks noGrp="1"/>
          </p:cNvSpPr>
          <p:nvPr>
            <p:ph type="ftr" idx="11"/>
          </p:nvPr>
        </p:nvSpPr>
        <p:spPr>
          <a:xfrm>
            <a:off x="997529" y="6397196"/>
            <a:ext cx="10567285" cy="308845"/>
          </a:xfrm>
          <a:prstGeom prst="rect">
            <a:avLst/>
          </a:prstGeom>
          <a:noFill/>
          <a:ln>
            <a:noFill/>
          </a:ln>
        </p:spPr>
        <p:txBody>
          <a:bodyPr spcFirstLastPara="1" wrap="square" lIns="36000" tIns="36000" rIns="36000" bIns="360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7" name="Google Shape;117;p11"/>
          <p:cNvSpPr txBox="1">
            <a:spLocks noGrp="1"/>
          </p:cNvSpPr>
          <p:nvPr>
            <p:ph type="sldNum" idx="12"/>
          </p:nvPr>
        </p:nvSpPr>
        <p:spPr>
          <a:xfrm>
            <a:off x="11566412" y="6397196"/>
            <a:ext cx="428822" cy="308845"/>
          </a:xfrm>
          <a:prstGeom prst="rect">
            <a:avLst/>
          </a:prstGeom>
          <a:noFill/>
          <a:ln>
            <a:noFill/>
          </a:ln>
        </p:spPr>
        <p:txBody>
          <a:bodyPr spcFirstLastPara="1" wrap="square" lIns="36000" tIns="36000" rIns="36000" bIns="360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118" name="Google Shape;118;p11"/>
          <p:cNvSpPr/>
          <p:nvPr/>
        </p:nvSpPr>
        <p:spPr>
          <a:xfrm>
            <a:off x="0" y="-7074"/>
            <a:ext cx="12195176" cy="1095376"/>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8"/>
              <a:buFont typeface="Calibri"/>
              <a:buNone/>
            </a:pPr>
            <a:endParaRPr sz="2398" b="0" i="0" u="none" strike="noStrike" cap="none">
              <a:solidFill>
                <a:srgbClr val="F7C86D"/>
              </a:solidFill>
              <a:latin typeface="Calibri"/>
              <a:ea typeface="Calibri"/>
              <a:cs typeface="Calibri"/>
              <a:sym typeface="Calibri"/>
            </a:endParaRPr>
          </a:p>
        </p:txBody>
      </p:sp>
      <p:pic>
        <p:nvPicPr>
          <p:cNvPr id="119" name="Google Shape;119;p11"/>
          <p:cNvPicPr preferRelativeResize="0"/>
          <p:nvPr/>
        </p:nvPicPr>
        <p:blipFill rotWithShape="1">
          <a:blip r:embed="rId3">
            <a:alphaModFix/>
          </a:blip>
          <a:srcRect b="7054"/>
          <a:stretch/>
        </p:blipFill>
        <p:spPr>
          <a:xfrm>
            <a:off x="10383200" y="119675"/>
            <a:ext cx="1688227" cy="882649"/>
          </a:xfrm>
          <a:prstGeom prst="rect">
            <a:avLst/>
          </a:prstGeom>
          <a:noFill/>
          <a:ln>
            <a:noFill/>
          </a:ln>
        </p:spPr>
      </p:pic>
      <p:pic>
        <p:nvPicPr>
          <p:cNvPr id="120" name="Google Shape;120;p11" descr="us4bg-logo"/>
          <p:cNvPicPr preferRelativeResize="0"/>
          <p:nvPr/>
        </p:nvPicPr>
        <p:blipFill>
          <a:blip r:embed="rId4">
            <a:alphaModFix/>
          </a:blip>
          <a:stretch>
            <a:fillRect/>
          </a:stretch>
        </p:blipFill>
        <p:spPr>
          <a:xfrm>
            <a:off x="1073525" y="1526700"/>
            <a:ext cx="1666875" cy="1628775"/>
          </a:xfrm>
          <a:prstGeom prst="rect">
            <a:avLst/>
          </a:prstGeom>
          <a:noFill/>
          <a:ln>
            <a:noFill/>
          </a:ln>
        </p:spPr>
      </p:pic>
      <p:pic>
        <p:nvPicPr>
          <p:cNvPr id="121" name="Google Shape;121;p11" descr="promianata-logo"/>
          <p:cNvPicPr preferRelativeResize="0"/>
          <p:nvPr/>
        </p:nvPicPr>
        <p:blipFill>
          <a:blip r:embed="rId5">
            <a:alphaModFix/>
          </a:blip>
          <a:stretch>
            <a:fillRect/>
          </a:stretch>
        </p:blipFill>
        <p:spPr>
          <a:xfrm>
            <a:off x="7265125" y="3562275"/>
            <a:ext cx="3943350" cy="1038225"/>
          </a:xfrm>
          <a:prstGeom prst="rect">
            <a:avLst/>
          </a:prstGeom>
          <a:noFill/>
          <a:ln>
            <a:noFill/>
          </a:ln>
        </p:spPr>
      </p:pic>
      <p:pic>
        <p:nvPicPr>
          <p:cNvPr id="122" name="Google Shape;122;p11" descr="vratsa-municipality-logo"/>
          <p:cNvPicPr preferRelativeResize="0"/>
          <p:nvPr/>
        </p:nvPicPr>
        <p:blipFill>
          <a:blip r:embed="rId6">
            <a:alphaModFix/>
          </a:blip>
          <a:stretch>
            <a:fillRect/>
          </a:stretch>
        </p:blipFill>
        <p:spPr>
          <a:xfrm>
            <a:off x="3836100" y="1726725"/>
            <a:ext cx="1276350" cy="1428750"/>
          </a:xfrm>
          <a:prstGeom prst="rect">
            <a:avLst/>
          </a:prstGeom>
          <a:noFill/>
          <a:ln>
            <a:noFill/>
          </a:ln>
        </p:spPr>
      </p:pic>
      <p:pic>
        <p:nvPicPr>
          <p:cNvPr id="123" name="Google Shape;123;p11" descr="Telerik_Academy_Logo"/>
          <p:cNvPicPr preferRelativeResize="0"/>
          <p:nvPr/>
        </p:nvPicPr>
        <p:blipFill>
          <a:blip r:embed="rId7">
            <a:alphaModFix/>
          </a:blip>
          <a:stretch>
            <a:fillRect/>
          </a:stretch>
        </p:blipFill>
        <p:spPr>
          <a:xfrm>
            <a:off x="6041325" y="1890875"/>
            <a:ext cx="4440299" cy="1173750"/>
          </a:xfrm>
          <a:prstGeom prst="rect">
            <a:avLst/>
          </a:prstGeom>
          <a:noFill/>
          <a:ln>
            <a:noFill/>
          </a:ln>
        </p:spPr>
      </p:pic>
      <p:pic>
        <p:nvPicPr>
          <p:cNvPr id="124" name="Google Shape;124;p11" descr="mindhub-logo"/>
          <p:cNvPicPr preferRelativeResize="0"/>
          <p:nvPr/>
        </p:nvPicPr>
        <p:blipFill>
          <a:blip r:embed="rId8">
            <a:alphaModFix/>
          </a:blip>
          <a:stretch>
            <a:fillRect/>
          </a:stretch>
        </p:blipFill>
        <p:spPr>
          <a:xfrm>
            <a:off x="3642250" y="3793900"/>
            <a:ext cx="3314650" cy="661600"/>
          </a:xfrm>
          <a:prstGeom prst="rect">
            <a:avLst/>
          </a:prstGeom>
          <a:noFill/>
          <a:ln>
            <a:noFill/>
          </a:ln>
        </p:spPr>
      </p:pic>
      <p:pic>
        <p:nvPicPr>
          <p:cNvPr id="125" name="Google Shape;125;p11" descr="NMD-Logo"/>
          <p:cNvPicPr preferRelativeResize="0"/>
          <p:nvPr/>
        </p:nvPicPr>
        <p:blipFill>
          <a:blip r:embed="rId9">
            <a:alphaModFix/>
          </a:blip>
          <a:stretch>
            <a:fillRect/>
          </a:stretch>
        </p:blipFill>
        <p:spPr>
          <a:xfrm>
            <a:off x="631725" y="3744050"/>
            <a:ext cx="2057400" cy="1076325"/>
          </a:xfrm>
          <a:prstGeom prst="rect">
            <a:avLst/>
          </a:prstGeom>
          <a:noFill/>
          <a:ln>
            <a:noFill/>
          </a:ln>
        </p:spPr>
      </p:pic>
      <p:sp>
        <p:nvSpPr>
          <p:cNvPr id="126" name="Google Shape;126;p11"/>
          <p:cNvSpPr txBox="1"/>
          <p:nvPr/>
        </p:nvSpPr>
        <p:spPr>
          <a:xfrm>
            <a:off x="188825" y="55525"/>
            <a:ext cx="8736000" cy="88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4800" b="1">
                <a:solidFill>
                  <a:srgbClr val="FFFFFF"/>
                </a:solidFill>
                <a:latin typeface="Roboto"/>
                <a:ea typeface="Roboto"/>
                <a:cs typeface="Roboto"/>
                <a:sym typeface="Roboto"/>
              </a:rPr>
              <a:t>Partners</a:t>
            </a:r>
            <a:endParaRPr sz="4800" b="1">
              <a:solidFill>
                <a:srgbClr val="FFFFFF"/>
              </a:solidFill>
              <a:latin typeface="Roboto"/>
              <a:ea typeface="Roboto"/>
              <a:cs typeface="Roboto"/>
              <a:sym typeface="Roboto"/>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Last">
  <p:cSld name="Last">
    <p:spTree>
      <p:nvGrpSpPr>
        <p:cNvPr id="1" name="Shape 127"/>
        <p:cNvGrpSpPr/>
        <p:nvPr/>
      </p:nvGrpSpPr>
      <p:grpSpPr>
        <a:xfrm>
          <a:off x="0" y="0"/>
          <a:ext cx="0" cy="0"/>
          <a:chOff x="0" y="0"/>
          <a:chExt cx="0" cy="0"/>
        </a:xfrm>
      </p:grpSpPr>
      <p:pic>
        <p:nvPicPr>
          <p:cNvPr id="128" name="Google Shape;128;p12"/>
          <p:cNvPicPr preferRelativeResize="0"/>
          <p:nvPr/>
        </p:nvPicPr>
        <p:blipFill rotWithShape="1">
          <a:blip r:embed="rId2">
            <a:alphaModFix amt="8000"/>
          </a:blip>
          <a:srcRect t="24442"/>
          <a:stretch/>
        </p:blipFill>
        <p:spPr>
          <a:xfrm>
            <a:off x="-1600" y="0"/>
            <a:ext cx="12195178" cy="6858002"/>
          </a:xfrm>
          <a:prstGeom prst="rect">
            <a:avLst/>
          </a:prstGeom>
          <a:noFill/>
          <a:ln>
            <a:noFill/>
          </a:ln>
        </p:spPr>
      </p:pic>
      <p:sp>
        <p:nvSpPr>
          <p:cNvPr id="129" name="Google Shape;129;p12"/>
          <p:cNvSpPr txBox="1">
            <a:spLocks noGrp="1"/>
          </p:cNvSpPr>
          <p:nvPr>
            <p:ph type="body" idx="1"/>
          </p:nvPr>
        </p:nvSpPr>
        <p:spPr>
          <a:xfrm>
            <a:off x="152410" y="1186307"/>
            <a:ext cx="9504009" cy="5496127"/>
          </a:xfrm>
          <a:prstGeom prst="rect">
            <a:avLst/>
          </a:prstGeom>
          <a:noFill/>
          <a:ln>
            <a:noFill/>
          </a:ln>
        </p:spPr>
        <p:txBody>
          <a:bodyPr spcFirstLastPara="1" wrap="square" lIns="108000" tIns="36000" rIns="108000" bIns="36000" anchor="t" anchorCtr="0">
            <a:noAutofit/>
          </a:bodyPr>
          <a:lstStyle>
            <a:lvl1pPr marL="457200" lvl="0" indent="-406273" algn="l">
              <a:lnSpc>
                <a:spcPct val="105000"/>
              </a:lnSpc>
              <a:spcBef>
                <a:spcPts val="600"/>
              </a:spcBef>
              <a:spcAft>
                <a:spcPts val="0"/>
              </a:spcAft>
              <a:buClr>
                <a:schemeClr val="dk1"/>
              </a:buClr>
              <a:buSzPts val="2798"/>
              <a:buFont typeface="Roboto"/>
              <a:buChar char="▪"/>
              <a:defRPr sz="2798">
                <a:latin typeface="Roboto"/>
                <a:ea typeface="Roboto"/>
                <a:cs typeface="Roboto"/>
                <a:sym typeface="Roboto"/>
              </a:defRPr>
            </a:lvl1pPr>
            <a:lvl2pPr marL="914400" marR="0" lvl="1" indent="-431672" algn="l">
              <a:lnSpc>
                <a:spcPct val="100000"/>
              </a:lnSpc>
              <a:spcBef>
                <a:spcPts val="600"/>
              </a:spcBef>
              <a:spcAft>
                <a:spcPts val="0"/>
              </a:spcAft>
              <a:buClr>
                <a:schemeClr val="dk1"/>
              </a:buClr>
              <a:buSzPts val="3198"/>
              <a:buFont typeface="Roboto"/>
              <a:buChar char="▪"/>
              <a:defRPr>
                <a:latin typeface="Roboto"/>
                <a:ea typeface="Roboto"/>
                <a:cs typeface="Roboto"/>
                <a:sym typeface="Roboto"/>
              </a:defRPr>
            </a:lvl2pPr>
            <a:lvl3pPr marL="1371600" lvl="2" indent="-418972" algn="l">
              <a:lnSpc>
                <a:spcPct val="105000"/>
              </a:lnSpc>
              <a:spcBef>
                <a:spcPts val="600"/>
              </a:spcBef>
              <a:spcAft>
                <a:spcPts val="0"/>
              </a:spcAft>
              <a:buClr>
                <a:schemeClr val="dk1"/>
              </a:buClr>
              <a:buSzPts val="2998"/>
              <a:buFont typeface="Roboto"/>
              <a:buChar char="▪"/>
              <a:defRPr>
                <a:latin typeface="Roboto"/>
                <a:ea typeface="Roboto"/>
                <a:cs typeface="Roboto"/>
                <a:sym typeface="Roboto"/>
              </a:defRPr>
            </a:lvl3pPr>
            <a:lvl4pPr marL="1828800" lvl="3" indent="-342900" algn="l">
              <a:lnSpc>
                <a:spcPct val="105000"/>
              </a:lnSpc>
              <a:spcBef>
                <a:spcPts val="600"/>
              </a:spcBef>
              <a:spcAft>
                <a:spcPts val="0"/>
              </a:spcAft>
              <a:buClr>
                <a:schemeClr val="dk1"/>
              </a:buClr>
              <a:buSzPts val="1800"/>
              <a:buFont typeface="Roboto"/>
              <a:buChar char="▪"/>
              <a:defRPr>
                <a:latin typeface="Roboto"/>
                <a:ea typeface="Roboto"/>
                <a:cs typeface="Roboto"/>
                <a:sym typeface="Roboto"/>
              </a:defRPr>
            </a:lvl4pPr>
            <a:lvl5pPr marL="2286000" lvl="4" indent="-342900" algn="l">
              <a:lnSpc>
                <a:spcPct val="105000"/>
              </a:lnSpc>
              <a:spcBef>
                <a:spcPts val="600"/>
              </a:spcBef>
              <a:spcAft>
                <a:spcPts val="0"/>
              </a:spcAft>
              <a:buClr>
                <a:schemeClr val="dk1"/>
              </a:buClr>
              <a:buSzPts val="1800"/>
              <a:buFont typeface="Roboto"/>
              <a:buChar char="▪"/>
              <a:defRPr>
                <a:latin typeface="Roboto"/>
                <a:ea typeface="Roboto"/>
                <a:cs typeface="Roboto"/>
                <a:sym typeface="Roboto"/>
              </a:defRPr>
            </a:lvl5pPr>
            <a:lvl6pPr marL="2743200" lvl="5" indent="-342900" algn="l">
              <a:spcBef>
                <a:spcPts val="600"/>
              </a:spcBef>
              <a:spcAft>
                <a:spcPts val="0"/>
              </a:spcAft>
              <a:buClr>
                <a:schemeClr val="dk1"/>
              </a:buClr>
              <a:buSzPts val="1800"/>
              <a:buFont typeface="Roboto"/>
              <a:buChar char="•"/>
              <a:defRPr>
                <a:latin typeface="Roboto"/>
                <a:ea typeface="Roboto"/>
                <a:cs typeface="Roboto"/>
                <a:sym typeface="Roboto"/>
              </a:defRPr>
            </a:lvl6pPr>
            <a:lvl7pPr marL="3200400" lvl="6" indent="-342900" algn="l">
              <a:spcBef>
                <a:spcPts val="360"/>
              </a:spcBef>
              <a:spcAft>
                <a:spcPts val="0"/>
              </a:spcAft>
              <a:buClr>
                <a:schemeClr val="dk1"/>
              </a:buClr>
              <a:buSzPts val="1800"/>
              <a:buFont typeface="Roboto"/>
              <a:buChar char="•"/>
              <a:defRPr>
                <a:latin typeface="Roboto"/>
                <a:ea typeface="Roboto"/>
                <a:cs typeface="Roboto"/>
                <a:sym typeface="Roboto"/>
              </a:defRPr>
            </a:lvl7pPr>
            <a:lvl8pPr marL="3657600" lvl="7" indent="-342900" algn="l">
              <a:spcBef>
                <a:spcPts val="360"/>
              </a:spcBef>
              <a:spcAft>
                <a:spcPts val="0"/>
              </a:spcAft>
              <a:buClr>
                <a:schemeClr val="dk1"/>
              </a:buClr>
              <a:buSzPts val="1800"/>
              <a:buFont typeface="Roboto"/>
              <a:buChar char="•"/>
              <a:defRPr>
                <a:latin typeface="Roboto"/>
                <a:ea typeface="Roboto"/>
                <a:cs typeface="Roboto"/>
                <a:sym typeface="Roboto"/>
              </a:defRPr>
            </a:lvl8pPr>
            <a:lvl9pPr marL="4114800" lvl="8" indent="-342900" algn="l">
              <a:spcBef>
                <a:spcPts val="360"/>
              </a:spcBef>
              <a:spcAft>
                <a:spcPts val="0"/>
              </a:spcAft>
              <a:buClr>
                <a:schemeClr val="dk1"/>
              </a:buClr>
              <a:buSzPts val="1800"/>
              <a:buFont typeface="Roboto"/>
              <a:buChar char="•"/>
              <a:defRPr>
                <a:latin typeface="Roboto"/>
                <a:ea typeface="Roboto"/>
                <a:cs typeface="Roboto"/>
                <a:sym typeface="Roboto"/>
              </a:defRPr>
            </a:lvl9pPr>
          </a:lstStyle>
          <a:p>
            <a:endParaRPr/>
          </a:p>
        </p:txBody>
      </p:sp>
      <p:pic>
        <p:nvPicPr>
          <p:cNvPr id="130" name="Google Shape;130;p12">
            <a:hlinkClick r:id="rId3"/>
          </p:cNvPr>
          <p:cNvPicPr preferRelativeResize="0"/>
          <p:nvPr/>
        </p:nvPicPr>
        <p:blipFill rotWithShape="1">
          <a:blip r:embed="rId4">
            <a:alphaModFix/>
          </a:blip>
          <a:srcRect/>
          <a:stretch/>
        </p:blipFill>
        <p:spPr>
          <a:xfrm>
            <a:off x="10261449" y="3608627"/>
            <a:ext cx="1119031" cy="1118740"/>
          </a:xfrm>
          <a:prstGeom prst="rect">
            <a:avLst/>
          </a:prstGeom>
          <a:noFill/>
          <a:ln>
            <a:noFill/>
          </a:ln>
        </p:spPr>
      </p:pic>
      <p:pic>
        <p:nvPicPr>
          <p:cNvPr id="131" name="Google Shape;131;p12">
            <a:hlinkClick r:id="rId5"/>
          </p:cNvPr>
          <p:cNvPicPr preferRelativeResize="0"/>
          <p:nvPr/>
        </p:nvPicPr>
        <p:blipFill rotWithShape="1">
          <a:blip r:embed="rId6">
            <a:alphaModFix/>
          </a:blip>
          <a:srcRect/>
          <a:stretch/>
        </p:blipFill>
        <p:spPr>
          <a:xfrm>
            <a:off x="10337977" y="5017462"/>
            <a:ext cx="1042504" cy="1042233"/>
          </a:xfrm>
          <a:prstGeom prst="rect">
            <a:avLst/>
          </a:prstGeom>
          <a:noFill/>
          <a:ln>
            <a:noFill/>
          </a:ln>
        </p:spPr>
      </p:pic>
      <p:sp>
        <p:nvSpPr>
          <p:cNvPr id="132" name="Google Shape;132;p12"/>
          <p:cNvSpPr/>
          <p:nvPr/>
        </p:nvSpPr>
        <p:spPr>
          <a:xfrm>
            <a:off x="-3176" y="0"/>
            <a:ext cx="12195176" cy="1095376"/>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8"/>
              <a:buFont typeface="Calibri"/>
              <a:buNone/>
            </a:pPr>
            <a:endParaRPr sz="2398" b="0" i="0" u="none" strike="noStrike" cap="none">
              <a:solidFill>
                <a:srgbClr val="F7C86D"/>
              </a:solidFill>
              <a:latin typeface="Calibri"/>
              <a:ea typeface="Calibri"/>
              <a:cs typeface="Calibri"/>
              <a:sym typeface="Calibri"/>
            </a:endParaRPr>
          </a:p>
        </p:txBody>
      </p:sp>
      <p:sp>
        <p:nvSpPr>
          <p:cNvPr id="133" name="Google Shape;133;p12"/>
          <p:cNvSpPr txBox="1">
            <a:spLocks noGrp="1"/>
          </p:cNvSpPr>
          <p:nvPr>
            <p:ph type="title"/>
          </p:nvPr>
        </p:nvSpPr>
        <p:spPr>
          <a:xfrm>
            <a:off x="172286" y="108873"/>
            <a:ext cx="9506047" cy="882654"/>
          </a:xfrm>
          <a:prstGeom prst="rect">
            <a:avLst/>
          </a:prstGeom>
          <a:noFill/>
          <a:ln>
            <a:noFill/>
          </a:ln>
        </p:spPr>
        <p:txBody>
          <a:bodyPr spcFirstLastPara="1" wrap="square" lIns="108000" tIns="36000" rIns="108000" bIns="36000" anchor="ctr" anchorCtr="0">
            <a:noAutofit/>
          </a:bodyPr>
          <a:lstStyle>
            <a:lvl1pPr lvl="0" algn="l">
              <a:spcBef>
                <a:spcPts val="0"/>
              </a:spcBef>
              <a:spcAft>
                <a:spcPts val="0"/>
              </a:spcAft>
              <a:buClr>
                <a:schemeClr val="lt2"/>
              </a:buClr>
              <a:buSzPts val="3998"/>
              <a:buFont typeface="Calibri"/>
              <a:buNone/>
              <a:defRPr>
                <a:solidFill>
                  <a:schemeClr val="lt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able of Content">
  <p:cSld name="Table of Content">
    <p:spTree>
      <p:nvGrpSpPr>
        <p:cNvPr id="1" name="Shape 21"/>
        <p:cNvGrpSpPr/>
        <p:nvPr/>
      </p:nvGrpSpPr>
      <p:grpSpPr>
        <a:xfrm>
          <a:off x="0" y="0"/>
          <a:ext cx="0" cy="0"/>
          <a:chOff x="0" y="0"/>
          <a:chExt cx="0" cy="0"/>
        </a:xfrm>
      </p:grpSpPr>
      <p:pic>
        <p:nvPicPr>
          <p:cNvPr id="22" name="Google Shape;22;p3"/>
          <p:cNvPicPr preferRelativeResize="0"/>
          <p:nvPr/>
        </p:nvPicPr>
        <p:blipFill rotWithShape="1">
          <a:blip r:embed="rId2">
            <a:alphaModFix amt="8000"/>
          </a:blip>
          <a:srcRect t="24442"/>
          <a:stretch/>
        </p:blipFill>
        <p:spPr>
          <a:xfrm>
            <a:off x="-1600" y="0"/>
            <a:ext cx="12195178" cy="6858002"/>
          </a:xfrm>
          <a:prstGeom prst="rect">
            <a:avLst/>
          </a:prstGeom>
          <a:noFill/>
          <a:ln>
            <a:noFill/>
          </a:ln>
        </p:spPr>
      </p:pic>
      <p:sp>
        <p:nvSpPr>
          <p:cNvPr id="23" name="Google Shape;23;p3"/>
          <p:cNvSpPr/>
          <p:nvPr/>
        </p:nvSpPr>
        <p:spPr>
          <a:xfrm>
            <a:off x="-3176" y="0"/>
            <a:ext cx="12195176" cy="1095376"/>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8"/>
              <a:buFont typeface="Calibri"/>
              <a:buNone/>
            </a:pPr>
            <a:endParaRPr sz="2398" b="0" i="0" u="none" strike="noStrike" cap="none">
              <a:solidFill>
                <a:srgbClr val="F7C86D"/>
              </a:solidFill>
              <a:latin typeface="Calibri"/>
              <a:ea typeface="Calibri"/>
              <a:cs typeface="Calibri"/>
              <a:sym typeface="Calibri"/>
            </a:endParaRPr>
          </a:p>
        </p:txBody>
      </p:sp>
      <p:sp>
        <p:nvSpPr>
          <p:cNvPr id="24" name="Google Shape;24;p3"/>
          <p:cNvSpPr txBox="1">
            <a:spLocks noGrp="1"/>
          </p:cNvSpPr>
          <p:nvPr>
            <p:ph type="title"/>
          </p:nvPr>
        </p:nvSpPr>
        <p:spPr>
          <a:xfrm>
            <a:off x="190405" y="100750"/>
            <a:ext cx="9506047" cy="882654"/>
          </a:xfrm>
          <a:prstGeom prst="rect">
            <a:avLst/>
          </a:prstGeom>
          <a:noFill/>
          <a:ln>
            <a:noFill/>
          </a:ln>
        </p:spPr>
        <p:txBody>
          <a:bodyPr spcFirstLastPara="1" wrap="square" lIns="108000" tIns="36000" rIns="108000" bIns="36000" anchor="ctr" anchorCtr="0">
            <a:noAutofit/>
          </a:bodyPr>
          <a:lstStyle>
            <a:lvl1pPr lvl="0" algn="l">
              <a:spcBef>
                <a:spcPts val="0"/>
              </a:spcBef>
              <a:spcAft>
                <a:spcPts val="0"/>
              </a:spcAft>
              <a:buClr>
                <a:schemeClr val="lt2"/>
              </a:buClr>
              <a:buSzPts val="3998"/>
              <a:buFont typeface="Calibri"/>
              <a:buNone/>
              <a:defRPr>
                <a:solidFill>
                  <a:schemeClr val="lt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 name="Google Shape;25;p3"/>
          <p:cNvSpPr txBox="1">
            <a:spLocks noGrp="1"/>
          </p:cNvSpPr>
          <p:nvPr>
            <p:ph type="body" idx="1"/>
          </p:nvPr>
        </p:nvSpPr>
        <p:spPr>
          <a:xfrm>
            <a:off x="196766" y="1371604"/>
            <a:ext cx="8182463" cy="4795935"/>
          </a:xfrm>
          <a:prstGeom prst="rect">
            <a:avLst/>
          </a:prstGeom>
          <a:noFill/>
          <a:ln>
            <a:noFill/>
          </a:ln>
        </p:spPr>
        <p:txBody>
          <a:bodyPr spcFirstLastPara="1" wrap="square" lIns="108000" tIns="36000" rIns="108000" bIns="36000" anchor="t" anchorCtr="0">
            <a:noAutofit/>
          </a:bodyPr>
          <a:lstStyle>
            <a:lvl1pPr marL="457200" lvl="0" indent="-444372" algn="l">
              <a:lnSpc>
                <a:spcPct val="105000"/>
              </a:lnSpc>
              <a:spcBef>
                <a:spcPts val="600"/>
              </a:spcBef>
              <a:spcAft>
                <a:spcPts val="0"/>
              </a:spcAft>
              <a:buClr>
                <a:schemeClr val="dk1"/>
              </a:buClr>
              <a:buSzPts val="3398"/>
              <a:buFont typeface="Roboto"/>
              <a:buAutoNum type="arabicPeriod"/>
              <a:defRPr>
                <a:solidFill>
                  <a:schemeClr val="dk1"/>
                </a:solidFill>
                <a:latin typeface="Roboto"/>
                <a:ea typeface="Roboto"/>
                <a:cs typeface="Roboto"/>
                <a:sym typeface="Roboto"/>
              </a:defRPr>
            </a:lvl1pPr>
            <a:lvl2pPr marL="914400" lvl="1" indent="-342900" algn="l">
              <a:lnSpc>
                <a:spcPct val="105000"/>
              </a:lnSpc>
              <a:spcBef>
                <a:spcPts val="600"/>
              </a:spcBef>
              <a:spcAft>
                <a:spcPts val="0"/>
              </a:spcAft>
              <a:buClr>
                <a:schemeClr val="dk1"/>
              </a:buClr>
              <a:buSzPts val="1800"/>
              <a:buFont typeface="Roboto"/>
              <a:buChar char="▪"/>
              <a:defRPr>
                <a:latin typeface="Roboto"/>
                <a:ea typeface="Roboto"/>
                <a:cs typeface="Roboto"/>
                <a:sym typeface="Roboto"/>
              </a:defRPr>
            </a:lvl2pPr>
            <a:lvl3pPr marL="1371600" lvl="2" indent="-342900" algn="l">
              <a:lnSpc>
                <a:spcPct val="105000"/>
              </a:lnSpc>
              <a:spcBef>
                <a:spcPts val="600"/>
              </a:spcBef>
              <a:spcAft>
                <a:spcPts val="0"/>
              </a:spcAft>
              <a:buClr>
                <a:schemeClr val="dk1"/>
              </a:buClr>
              <a:buSzPts val="1800"/>
              <a:buFont typeface="Roboto"/>
              <a:buChar char="▪"/>
              <a:defRPr>
                <a:latin typeface="Roboto"/>
                <a:ea typeface="Roboto"/>
                <a:cs typeface="Roboto"/>
                <a:sym typeface="Roboto"/>
              </a:defRPr>
            </a:lvl3pPr>
            <a:lvl4pPr marL="1828800" lvl="3" indent="-342900" algn="l">
              <a:lnSpc>
                <a:spcPct val="105000"/>
              </a:lnSpc>
              <a:spcBef>
                <a:spcPts val="600"/>
              </a:spcBef>
              <a:spcAft>
                <a:spcPts val="0"/>
              </a:spcAft>
              <a:buClr>
                <a:schemeClr val="dk1"/>
              </a:buClr>
              <a:buSzPts val="1800"/>
              <a:buFont typeface="Roboto"/>
              <a:buChar char="▪"/>
              <a:defRPr>
                <a:latin typeface="Roboto"/>
                <a:ea typeface="Roboto"/>
                <a:cs typeface="Roboto"/>
                <a:sym typeface="Roboto"/>
              </a:defRPr>
            </a:lvl4pPr>
            <a:lvl5pPr marL="2286000" lvl="4" indent="-342900" algn="l">
              <a:lnSpc>
                <a:spcPct val="105000"/>
              </a:lnSpc>
              <a:spcBef>
                <a:spcPts val="600"/>
              </a:spcBef>
              <a:spcAft>
                <a:spcPts val="0"/>
              </a:spcAft>
              <a:buClr>
                <a:schemeClr val="dk1"/>
              </a:buClr>
              <a:buSzPts val="1800"/>
              <a:buFont typeface="Roboto"/>
              <a:buChar char="▪"/>
              <a:defRPr>
                <a:latin typeface="Roboto"/>
                <a:ea typeface="Roboto"/>
                <a:cs typeface="Roboto"/>
                <a:sym typeface="Roboto"/>
              </a:defRPr>
            </a:lvl5pPr>
            <a:lvl6pPr marL="2743200" lvl="5" indent="-342900" algn="l">
              <a:spcBef>
                <a:spcPts val="600"/>
              </a:spcBef>
              <a:spcAft>
                <a:spcPts val="0"/>
              </a:spcAft>
              <a:buClr>
                <a:schemeClr val="dk1"/>
              </a:buClr>
              <a:buSzPts val="1800"/>
              <a:buFont typeface="Roboto"/>
              <a:buChar char="•"/>
              <a:defRPr>
                <a:latin typeface="Roboto"/>
                <a:ea typeface="Roboto"/>
                <a:cs typeface="Roboto"/>
                <a:sym typeface="Roboto"/>
              </a:defRPr>
            </a:lvl6pPr>
            <a:lvl7pPr marL="3200400" lvl="6" indent="-342900" algn="l">
              <a:spcBef>
                <a:spcPts val="360"/>
              </a:spcBef>
              <a:spcAft>
                <a:spcPts val="0"/>
              </a:spcAft>
              <a:buClr>
                <a:schemeClr val="dk1"/>
              </a:buClr>
              <a:buSzPts val="1800"/>
              <a:buFont typeface="Roboto"/>
              <a:buChar char="•"/>
              <a:defRPr>
                <a:latin typeface="Roboto"/>
                <a:ea typeface="Roboto"/>
                <a:cs typeface="Roboto"/>
                <a:sym typeface="Roboto"/>
              </a:defRPr>
            </a:lvl7pPr>
            <a:lvl8pPr marL="3657600" lvl="7" indent="-342900" algn="l">
              <a:spcBef>
                <a:spcPts val="360"/>
              </a:spcBef>
              <a:spcAft>
                <a:spcPts val="0"/>
              </a:spcAft>
              <a:buClr>
                <a:schemeClr val="dk1"/>
              </a:buClr>
              <a:buSzPts val="1800"/>
              <a:buFont typeface="Roboto"/>
              <a:buChar char="•"/>
              <a:defRPr>
                <a:latin typeface="Roboto"/>
                <a:ea typeface="Roboto"/>
                <a:cs typeface="Roboto"/>
                <a:sym typeface="Roboto"/>
              </a:defRPr>
            </a:lvl8pPr>
            <a:lvl9pPr marL="4114800" lvl="8" indent="-342900" algn="l">
              <a:spcBef>
                <a:spcPts val="360"/>
              </a:spcBef>
              <a:spcAft>
                <a:spcPts val="0"/>
              </a:spcAft>
              <a:buClr>
                <a:schemeClr val="dk1"/>
              </a:buClr>
              <a:buSzPts val="1800"/>
              <a:buFont typeface="Roboto"/>
              <a:buChar char="•"/>
              <a:defRPr>
                <a:latin typeface="Roboto"/>
                <a:ea typeface="Roboto"/>
                <a:cs typeface="Roboto"/>
                <a:sym typeface="Roboto"/>
              </a:defRPr>
            </a:lvl9pPr>
          </a:lstStyle>
          <a:p>
            <a:endParaRPr/>
          </a:p>
        </p:txBody>
      </p:sp>
      <p:sp>
        <p:nvSpPr>
          <p:cNvPr id="26" name="Google Shape;26;p3"/>
          <p:cNvSpPr txBox="1">
            <a:spLocks noGrp="1"/>
          </p:cNvSpPr>
          <p:nvPr>
            <p:ph type="dt" idx="10"/>
          </p:nvPr>
        </p:nvSpPr>
        <p:spPr>
          <a:xfrm>
            <a:off x="188816" y="6397196"/>
            <a:ext cx="808713" cy="308845"/>
          </a:xfrm>
          <a:prstGeom prst="rect">
            <a:avLst/>
          </a:prstGeom>
          <a:noFill/>
          <a:ln>
            <a:noFill/>
          </a:ln>
        </p:spPr>
        <p:txBody>
          <a:bodyPr spcFirstLastPara="1" wrap="square" lIns="36000" tIns="36000" rIns="36000" bIns="360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3"/>
          <p:cNvSpPr txBox="1">
            <a:spLocks noGrp="1"/>
          </p:cNvSpPr>
          <p:nvPr>
            <p:ph type="ftr" idx="11"/>
          </p:nvPr>
        </p:nvSpPr>
        <p:spPr>
          <a:xfrm>
            <a:off x="997529" y="6397196"/>
            <a:ext cx="10567285" cy="308845"/>
          </a:xfrm>
          <a:prstGeom prst="rect">
            <a:avLst/>
          </a:prstGeom>
          <a:noFill/>
          <a:ln>
            <a:noFill/>
          </a:ln>
        </p:spPr>
        <p:txBody>
          <a:bodyPr spcFirstLastPara="1" wrap="square" lIns="36000" tIns="36000" rIns="36000" bIns="360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3"/>
          <p:cNvSpPr txBox="1">
            <a:spLocks noGrp="1"/>
          </p:cNvSpPr>
          <p:nvPr>
            <p:ph type="sldNum" idx="12"/>
          </p:nvPr>
        </p:nvSpPr>
        <p:spPr>
          <a:xfrm>
            <a:off x="11566412" y="6397196"/>
            <a:ext cx="428822" cy="308845"/>
          </a:xfrm>
          <a:prstGeom prst="rect">
            <a:avLst/>
          </a:prstGeom>
          <a:noFill/>
          <a:ln>
            <a:noFill/>
          </a:ln>
        </p:spPr>
        <p:txBody>
          <a:bodyPr spcFirstLastPara="1" wrap="square" lIns="36000" tIns="36000" rIns="36000" bIns="360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pic>
        <p:nvPicPr>
          <p:cNvPr id="29" name="Google Shape;29;p3"/>
          <p:cNvPicPr preferRelativeResize="0"/>
          <p:nvPr/>
        </p:nvPicPr>
        <p:blipFill rotWithShape="1">
          <a:blip r:embed="rId3">
            <a:alphaModFix/>
          </a:blip>
          <a:srcRect b="7054"/>
          <a:stretch/>
        </p:blipFill>
        <p:spPr>
          <a:xfrm>
            <a:off x="10383200" y="119675"/>
            <a:ext cx="1688227" cy="882649"/>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30"/>
        <p:cNvGrpSpPr/>
        <p:nvPr/>
      </p:nvGrpSpPr>
      <p:grpSpPr>
        <a:xfrm>
          <a:off x="0" y="0"/>
          <a:ext cx="0" cy="0"/>
          <a:chOff x="0" y="0"/>
          <a:chExt cx="0" cy="0"/>
        </a:xfrm>
      </p:grpSpPr>
      <p:pic>
        <p:nvPicPr>
          <p:cNvPr id="31" name="Google Shape;31;p4"/>
          <p:cNvPicPr preferRelativeResize="0"/>
          <p:nvPr/>
        </p:nvPicPr>
        <p:blipFill rotWithShape="1">
          <a:blip r:embed="rId2">
            <a:alphaModFix amt="8000"/>
          </a:blip>
          <a:srcRect t="24442"/>
          <a:stretch/>
        </p:blipFill>
        <p:spPr>
          <a:xfrm>
            <a:off x="-1600" y="0"/>
            <a:ext cx="12195178" cy="6858002"/>
          </a:xfrm>
          <a:prstGeom prst="rect">
            <a:avLst/>
          </a:prstGeom>
          <a:noFill/>
          <a:ln>
            <a:noFill/>
          </a:ln>
        </p:spPr>
      </p:pic>
      <p:sp>
        <p:nvSpPr>
          <p:cNvPr id="32" name="Google Shape;32;p4"/>
          <p:cNvSpPr/>
          <p:nvPr/>
        </p:nvSpPr>
        <p:spPr>
          <a:xfrm>
            <a:off x="-1" y="0"/>
            <a:ext cx="12192000" cy="1095376"/>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8"/>
              <a:buFont typeface="Calibri"/>
              <a:buNone/>
            </a:pPr>
            <a:endParaRPr sz="2398" b="0" i="0" u="none" strike="noStrike" cap="none">
              <a:solidFill>
                <a:srgbClr val="F7C86D"/>
              </a:solidFill>
              <a:latin typeface="Calibri"/>
              <a:ea typeface="Calibri"/>
              <a:cs typeface="Calibri"/>
              <a:sym typeface="Calibri"/>
            </a:endParaRPr>
          </a:p>
        </p:txBody>
      </p:sp>
      <p:sp>
        <p:nvSpPr>
          <p:cNvPr id="33" name="Google Shape;33;p4"/>
          <p:cNvSpPr txBox="1">
            <a:spLocks noGrp="1"/>
          </p:cNvSpPr>
          <p:nvPr>
            <p:ph type="body" idx="1"/>
          </p:nvPr>
        </p:nvSpPr>
        <p:spPr>
          <a:xfrm>
            <a:off x="190402" y="1196125"/>
            <a:ext cx="11818096" cy="5201066"/>
          </a:xfrm>
          <a:prstGeom prst="rect">
            <a:avLst/>
          </a:prstGeom>
          <a:noFill/>
          <a:ln>
            <a:noFill/>
          </a:ln>
        </p:spPr>
        <p:txBody>
          <a:bodyPr spcFirstLastPara="1" wrap="square" lIns="108000" tIns="36000" rIns="108000" bIns="36000" anchor="t" anchorCtr="0">
            <a:noAutofit/>
          </a:bodyPr>
          <a:lstStyle>
            <a:lvl1pPr marL="457200" lvl="0" indent="-342900" algn="l">
              <a:lnSpc>
                <a:spcPct val="105000"/>
              </a:lnSpc>
              <a:spcBef>
                <a:spcPts val="600"/>
              </a:spcBef>
              <a:spcAft>
                <a:spcPts val="0"/>
              </a:spcAft>
              <a:buClr>
                <a:schemeClr val="dk1"/>
              </a:buClr>
              <a:buSzPts val="1800"/>
              <a:buFont typeface="Roboto"/>
              <a:buChar char="▪"/>
              <a:defRPr>
                <a:latin typeface="Roboto"/>
                <a:ea typeface="Roboto"/>
                <a:cs typeface="Roboto"/>
                <a:sym typeface="Roboto"/>
              </a:defRPr>
            </a:lvl1pPr>
            <a:lvl2pPr marL="914400" lvl="1" indent="-342900" algn="l">
              <a:lnSpc>
                <a:spcPct val="105000"/>
              </a:lnSpc>
              <a:spcBef>
                <a:spcPts val="600"/>
              </a:spcBef>
              <a:spcAft>
                <a:spcPts val="0"/>
              </a:spcAft>
              <a:buClr>
                <a:schemeClr val="dk1"/>
              </a:buClr>
              <a:buSzPts val="1800"/>
              <a:buFont typeface="Roboto"/>
              <a:buChar char="▪"/>
              <a:defRPr>
                <a:latin typeface="Roboto"/>
                <a:ea typeface="Roboto"/>
                <a:cs typeface="Roboto"/>
                <a:sym typeface="Roboto"/>
              </a:defRPr>
            </a:lvl2pPr>
            <a:lvl3pPr marL="1371600" lvl="2" indent="-342900" algn="l">
              <a:lnSpc>
                <a:spcPct val="105000"/>
              </a:lnSpc>
              <a:spcBef>
                <a:spcPts val="600"/>
              </a:spcBef>
              <a:spcAft>
                <a:spcPts val="0"/>
              </a:spcAft>
              <a:buClr>
                <a:schemeClr val="dk1"/>
              </a:buClr>
              <a:buSzPts val="1800"/>
              <a:buFont typeface="Roboto"/>
              <a:buChar char="▪"/>
              <a:defRPr>
                <a:latin typeface="Roboto"/>
                <a:ea typeface="Roboto"/>
                <a:cs typeface="Roboto"/>
                <a:sym typeface="Roboto"/>
              </a:defRPr>
            </a:lvl3pPr>
            <a:lvl4pPr marL="1828800" lvl="3" indent="-342900" algn="l">
              <a:lnSpc>
                <a:spcPct val="105000"/>
              </a:lnSpc>
              <a:spcBef>
                <a:spcPts val="600"/>
              </a:spcBef>
              <a:spcAft>
                <a:spcPts val="0"/>
              </a:spcAft>
              <a:buClr>
                <a:schemeClr val="dk1"/>
              </a:buClr>
              <a:buSzPts val="1800"/>
              <a:buFont typeface="Roboto"/>
              <a:buChar char="▪"/>
              <a:defRPr>
                <a:latin typeface="Roboto"/>
                <a:ea typeface="Roboto"/>
                <a:cs typeface="Roboto"/>
                <a:sym typeface="Roboto"/>
              </a:defRPr>
            </a:lvl4pPr>
            <a:lvl5pPr marL="2286000" lvl="4" indent="-342900" algn="l">
              <a:lnSpc>
                <a:spcPct val="105000"/>
              </a:lnSpc>
              <a:spcBef>
                <a:spcPts val="600"/>
              </a:spcBef>
              <a:spcAft>
                <a:spcPts val="0"/>
              </a:spcAft>
              <a:buClr>
                <a:schemeClr val="dk1"/>
              </a:buClr>
              <a:buSzPts val="1800"/>
              <a:buFont typeface="Roboto"/>
              <a:buChar char="▪"/>
              <a:defRPr>
                <a:latin typeface="Roboto"/>
                <a:ea typeface="Roboto"/>
                <a:cs typeface="Roboto"/>
                <a:sym typeface="Roboto"/>
              </a:defRPr>
            </a:lvl5pPr>
            <a:lvl6pPr marL="2743200" lvl="5" indent="-342900" algn="l">
              <a:spcBef>
                <a:spcPts val="600"/>
              </a:spcBef>
              <a:spcAft>
                <a:spcPts val="0"/>
              </a:spcAft>
              <a:buClr>
                <a:schemeClr val="dk1"/>
              </a:buClr>
              <a:buSzPts val="1800"/>
              <a:buFont typeface="Roboto"/>
              <a:buChar char="•"/>
              <a:defRPr>
                <a:latin typeface="Roboto"/>
                <a:ea typeface="Roboto"/>
                <a:cs typeface="Roboto"/>
                <a:sym typeface="Roboto"/>
              </a:defRPr>
            </a:lvl6pPr>
            <a:lvl7pPr marL="3200400" lvl="6" indent="-342900" algn="l">
              <a:spcBef>
                <a:spcPts val="360"/>
              </a:spcBef>
              <a:spcAft>
                <a:spcPts val="0"/>
              </a:spcAft>
              <a:buClr>
                <a:schemeClr val="dk1"/>
              </a:buClr>
              <a:buSzPts val="1800"/>
              <a:buFont typeface="Roboto"/>
              <a:buChar char="•"/>
              <a:defRPr>
                <a:latin typeface="Roboto"/>
                <a:ea typeface="Roboto"/>
                <a:cs typeface="Roboto"/>
                <a:sym typeface="Roboto"/>
              </a:defRPr>
            </a:lvl7pPr>
            <a:lvl8pPr marL="3657600" lvl="7" indent="-342900" algn="l">
              <a:spcBef>
                <a:spcPts val="360"/>
              </a:spcBef>
              <a:spcAft>
                <a:spcPts val="0"/>
              </a:spcAft>
              <a:buClr>
                <a:schemeClr val="dk1"/>
              </a:buClr>
              <a:buSzPts val="1800"/>
              <a:buFont typeface="Roboto"/>
              <a:buChar char="•"/>
              <a:defRPr>
                <a:latin typeface="Roboto"/>
                <a:ea typeface="Roboto"/>
                <a:cs typeface="Roboto"/>
                <a:sym typeface="Roboto"/>
              </a:defRPr>
            </a:lvl8pPr>
            <a:lvl9pPr marL="4114800" lvl="8" indent="-342900" algn="l">
              <a:spcBef>
                <a:spcPts val="360"/>
              </a:spcBef>
              <a:spcAft>
                <a:spcPts val="0"/>
              </a:spcAft>
              <a:buClr>
                <a:schemeClr val="dk1"/>
              </a:buClr>
              <a:buSzPts val="1800"/>
              <a:buFont typeface="Roboto"/>
              <a:buChar char="•"/>
              <a:defRPr>
                <a:latin typeface="Roboto"/>
                <a:ea typeface="Roboto"/>
                <a:cs typeface="Roboto"/>
                <a:sym typeface="Roboto"/>
              </a:defRPr>
            </a:lvl9pPr>
          </a:lstStyle>
          <a:p>
            <a:endParaRPr/>
          </a:p>
        </p:txBody>
      </p:sp>
      <p:sp>
        <p:nvSpPr>
          <p:cNvPr id="34" name="Google Shape;34;p4"/>
          <p:cNvSpPr txBox="1">
            <a:spLocks noGrp="1"/>
          </p:cNvSpPr>
          <p:nvPr>
            <p:ph type="title"/>
          </p:nvPr>
        </p:nvSpPr>
        <p:spPr>
          <a:xfrm>
            <a:off x="190405" y="100750"/>
            <a:ext cx="9506047" cy="882654"/>
          </a:xfrm>
          <a:prstGeom prst="rect">
            <a:avLst/>
          </a:prstGeom>
          <a:noFill/>
          <a:ln>
            <a:noFill/>
          </a:ln>
        </p:spPr>
        <p:txBody>
          <a:bodyPr spcFirstLastPara="1" wrap="square" lIns="108000" tIns="36000" rIns="108000" bIns="36000" anchor="ctr" anchorCtr="0">
            <a:noAutofit/>
          </a:bodyPr>
          <a:lstStyle>
            <a:lvl1pPr lvl="0" algn="l">
              <a:spcBef>
                <a:spcPts val="0"/>
              </a:spcBef>
              <a:spcAft>
                <a:spcPts val="0"/>
              </a:spcAft>
              <a:buClr>
                <a:schemeClr val="lt2"/>
              </a:buClr>
              <a:buSzPts val="3998"/>
              <a:buFont typeface="Calibri"/>
              <a:buNone/>
              <a:defRPr>
                <a:solidFill>
                  <a:schemeClr val="lt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4"/>
          <p:cNvSpPr txBox="1">
            <a:spLocks noGrp="1"/>
          </p:cNvSpPr>
          <p:nvPr>
            <p:ph type="dt" idx="10"/>
          </p:nvPr>
        </p:nvSpPr>
        <p:spPr>
          <a:xfrm>
            <a:off x="188816" y="6397196"/>
            <a:ext cx="808713" cy="308845"/>
          </a:xfrm>
          <a:prstGeom prst="rect">
            <a:avLst/>
          </a:prstGeom>
          <a:noFill/>
          <a:ln>
            <a:noFill/>
          </a:ln>
        </p:spPr>
        <p:txBody>
          <a:bodyPr spcFirstLastPara="1" wrap="square" lIns="36000" tIns="36000" rIns="36000" bIns="360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 name="Google Shape;36;p4"/>
          <p:cNvSpPr txBox="1">
            <a:spLocks noGrp="1"/>
          </p:cNvSpPr>
          <p:nvPr>
            <p:ph type="ftr" idx="11"/>
          </p:nvPr>
        </p:nvSpPr>
        <p:spPr>
          <a:xfrm>
            <a:off x="997529" y="6397196"/>
            <a:ext cx="10567285" cy="308845"/>
          </a:xfrm>
          <a:prstGeom prst="rect">
            <a:avLst/>
          </a:prstGeom>
          <a:noFill/>
          <a:ln>
            <a:noFill/>
          </a:ln>
        </p:spPr>
        <p:txBody>
          <a:bodyPr spcFirstLastPara="1" wrap="square" lIns="36000" tIns="36000" rIns="36000" bIns="360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 name="Google Shape;37;p4"/>
          <p:cNvSpPr txBox="1">
            <a:spLocks noGrp="1"/>
          </p:cNvSpPr>
          <p:nvPr>
            <p:ph type="sldNum" idx="12"/>
          </p:nvPr>
        </p:nvSpPr>
        <p:spPr>
          <a:xfrm>
            <a:off x="11566412" y="6397196"/>
            <a:ext cx="428822" cy="308845"/>
          </a:xfrm>
          <a:prstGeom prst="rect">
            <a:avLst/>
          </a:prstGeom>
          <a:noFill/>
          <a:ln>
            <a:noFill/>
          </a:ln>
        </p:spPr>
        <p:txBody>
          <a:bodyPr spcFirstLastPara="1" wrap="square" lIns="36000" tIns="36000" rIns="36000" bIns="360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pic>
        <p:nvPicPr>
          <p:cNvPr id="38" name="Google Shape;38;p4"/>
          <p:cNvPicPr preferRelativeResize="0"/>
          <p:nvPr/>
        </p:nvPicPr>
        <p:blipFill rotWithShape="1">
          <a:blip r:embed="rId3">
            <a:alphaModFix/>
          </a:blip>
          <a:srcRect b="7054"/>
          <a:stretch/>
        </p:blipFill>
        <p:spPr>
          <a:xfrm>
            <a:off x="10383200" y="119675"/>
            <a:ext cx="1688227" cy="882649"/>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39"/>
        <p:cNvGrpSpPr/>
        <p:nvPr/>
      </p:nvGrpSpPr>
      <p:grpSpPr>
        <a:xfrm>
          <a:off x="0" y="0"/>
          <a:ext cx="0" cy="0"/>
          <a:chOff x="0" y="0"/>
          <a:chExt cx="0" cy="0"/>
        </a:xfrm>
      </p:grpSpPr>
      <p:pic>
        <p:nvPicPr>
          <p:cNvPr id="40" name="Google Shape;40;p5"/>
          <p:cNvPicPr preferRelativeResize="0"/>
          <p:nvPr/>
        </p:nvPicPr>
        <p:blipFill rotWithShape="1">
          <a:blip r:embed="rId2">
            <a:alphaModFix amt="8000"/>
          </a:blip>
          <a:srcRect t="24442"/>
          <a:stretch/>
        </p:blipFill>
        <p:spPr>
          <a:xfrm>
            <a:off x="-1600" y="0"/>
            <a:ext cx="12195178" cy="6858002"/>
          </a:xfrm>
          <a:prstGeom prst="rect">
            <a:avLst/>
          </a:prstGeom>
          <a:noFill/>
          <a:ln>
            <a:noFill/>
          </a:ln>
        </p:spPr>
      </p:pic>
      <p:sp>
        <p:nvSpPr>
          <p:cNvPr id="41" name="Google Shape;41;p5"/>
          <p:cNvSpPr/>
          <p:nvPr/>
        </p:nvSpPr>
        <p:spPr>
          <a:xfrm>
            <a:off x="4319736" y="867751"/>
            <a:ext cx="3552529" cy="3552529"/>
          </a:xfrm>
          <a:prstGeom prst="ellipse">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8"/>
              <a:buFont typeface="Calibri"/>
              <a:buNone/>
            </a:pPr>
            <a:endParaRPr sz="2398" i="0" u="none" strike="noStrike" cap="none">
              <a:solidFill>
                <a:srgbClr val="F7C86D"/>
              </a:solidFill>
              <a:latin typeface="Roboto"/>
              <a:ea typeface="Roboto"/>
              <a:cs typeface="Roboto"/>
              <a:sym typeface="Roboto"/>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ource Code Example">
  <p:cSld name="Source Code Example">
    <p:spTree>
      <p:nvGrpSpPr>
        <p:cNvPr id="1" name="Shape 42"/>
        <p:cNvGrpSpPr/>
        <p:nvPr/>
      </p:nvGrpSpPr>
      <p:grpSpPr>
        <a:xfrm>
          <a:off x="0" y="0"/>
          <a:ext cx="0" cy="0"/>
          <a:chOff x="0" y="0"/>
          <a:chExt cx="0" cy="0"/>
        </a:xfrm>
      </p:grpSpPr>
      <p:pic>
        <p:nvPicPr>
          <p:cNvPr id="43" name="Google Shape;43;p6"/>
          <p:cNvPicPr preferRelativeResize="0"/>
          <p:nvPr/>
        </p:nvPicPr>
        <p:blipFill rotWithShape="1">
          <a:blip r:embed="rId2">
            <a:alphaModFix amt="8000"/>
          </a:blip>
          <a:srcRect t="24442"/>
          <a:stretch/>
        </p:blipFill>
        <p:spPr>
          <a:xfrm>
            <a:off x="-1600" y="0"/>
            <a:ext cx="12195178" cy="6858002"/>
          </a:xfrm>
          <a:prstGeom prst="rect">
            <a:avLst/>
          </a:prstGeom>
          <a:noFill/>
          <a:ln>
            <a:noFill/>
          </a:ln>
        </p:spPr>
      </p:pic>
      <p:sp>
        <p:nvSpPr>
          <p:cNvPr id="44" name="Google Shape;44;p6"/>
          <p:cNvSpPr txBox="1">
            <a:spLocks noGrp="1"/>
          </p:cNvSpPr>
          <p:nvPr>
            <p:ph type="body" idx="1"/>
          </p:nvPr>
        </p:nvSpPr>
        <p:spPr>
          <a:xfrm>
            <a:off x="615283" y="1830475"/>
            <a:ext cx="10961400" cy="1633500"/>
          </a:xfrm>
          <a:prstGeom prst="rect">
            <a:avLst/>
          </a:prstGeom>
          <a:solidFill>
            <a:srgbClr val="ACB4C3">
              <a:alpha val="14900"/>
            </a:srgbClr>
          </a:solidFill>
          <a:ln w="12700" cap="flat" cmpd="sng">
            <a:solidFill>
              <a:schemeClr val="dk1"/>
            </a:solidFill>
            <a:prstDash val="solid"/>
            <a:round/>
            <a:headEnd type="none" w="sm" len="sm"/>
            <a:tailEnd type="none" w="sm" len="sm"/>
          </a:ln>
        </p:spPr>
        <p:txBody>
          <a:bodyPr spcFirstLastPara="1" wrap="square" lIns="144000" tIns="108000" rIns="144000" bIns="108000" anchor="t" anchorCtr="0">
            <a:noAutofit/>
          </a:bodyPr>
          <a:lstStyle>
            <a:lvl1pPr marL="457200" lvl="0" indent="-228600" algn="l" rtl="0">
              <a:lnSpc>
                <a:spcPct val="100000"/>
              </a:lnSpc>
              <a:spcBef>
                <a:spcPts val="600"/>
              </a:spcBef>
              <a:spcAft>
                <a:spcPts val="0"/>
              </a:spcAft>
              <a:buClr>
                <a:srgbClr val="274E13"/>
              </a:buClr>
              <a:buSzPts val="2398"/>
              <a:buNone/>
              <a:defRPr sz="2398" b="1">
                <a:solidFill>
                  <a:srgbClr val="274E13"/>
                </a:solidFill>
                <a:latin typeface="Consolas"/>
                <a:ea typeface="Consolas"/>
                <a:cs typeface="Consolas"/>
                <a:sym typeface="Consolas"/>
              </a:defRPr>
            </a:lvl1pPr>
            <a:lvl2pPr marL="914400" lvl="1" indent="-342900" algn="l" rtl="0">
              <a:lnSpc>
                <a:spcPct val="105000"/>
              </a:lnSpc>
              <a:spcBef>
                <a:spcPts val="600"/>
              </a:spcBef>
              <a:spcAft>
                <a:spcPts val="0"/>
              </a:spcAft>
              <a:buClr>
                <a:schemeClr val="dk1"/>
              </a:buClr>
              <a:buSzPts val="1800"/>
              <a:buChar char="▪"/>
              <a:defRPr/>
            </a:lvl2pPr>
            <a:lvl3pPr marL="1371600" lvl="2" indent="-342900" algn="l" rtl="0">
              <a:lnSpc>
                <a:spcPct val="105000"/>
              </a:lnSpc>
              <a:spcBef>
                <a:spcPts val="600"/>
              </a:spcBef>
              <a:spcAft>
                <a:spcPts val="0"/>
              </a:spcAft>
              <a:buClr>
                <a:schemeClr val="dk1"/>
              </a:buClr>
              <a:buSzPts val="1800"/>
              <a:buChar char="▪"/>
              <a:defRPr/>
            </a:lvl3pPr>
            <a:lvl4pPr marL="1828800" lvl="3" indent="-342900" algn="l" rtl="0">
              <a:lnSpc>
                <a:spcPct val="105000"/>
              </a:lnSpc>
              <a:spcBef>
                <a:spcPts val="600"/>
              </a:spcBef>
              <a:spcAft>
                <a:spcPts val="0"/>
              </a:spcAft>
              <a:buClr>
                <a:schemeClr val="dk1"/>
              </a:buClr>
              <a:buSzPts val="1800"/>
              <a:buChar char="▪"/>
              <a:defRPr/>
            </a:lvl4pPr>
            <a:lvl5pPr marL="2286000" lvl="4" indent="-342900" algn="l" rtl="0">
              <a:lnSpc>
                <a:spcPct val="105000"/>
              </a:lnSpc>
              <a:spcBef>
                <a:spcPts val="600"/>
              </a:spcBef>
              <a:spcAft>
                <a:spcPts val="0"/>
              </a:spcAft>
              <a:buClr>
                <a:schemeClr val="dk1"/>
              </a:buClr>
              <a:buSzPts val="1800"/>
              <a:buChar char="▪"/>
              <a:defRPr/>
            </a:lvl5pPr>
            <a:lvl6pPr marL="2743200" lvl="5" indent="-342900" algn="l" rtl="0">
              <a:spcBef>
                <a:spcPts val="60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45" name="Google Shape;45;p6"/>
          <p:cNvSpPr txBox="1">
            <a:spLocks noGrp="1"/>
          </p:cNvSpPr>
          <p:nvPr>
            <p:ph type="dt" idx="10"/>
          </p:nvPr>
        </p:nvSpPr>
        <p:spPr>
          <a:xfrm>
            <a:off x="188816" y="6397196"/>
            <a:ext cx="808713" cy="308845"/>
          </a:xfrm>
          <a:prstGeom prst="rect">
            <a:avLst/>
          </a:prstGeom>
          <a:noFill/>
          <a:ln>
            <a:noFill/>
          </a:ln>
        </p:spPr>
        <p:txBody>
          <a:bodyPr spcFirstLastPara="1" wrap="square" lIns="36000" tIns="36000" rIns="36000" bIns="360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 name="Google Shape;46;p6"/>
          <p:cNvSpPr txBox="1">
            <a:spLocks noGrp="1"/>
          </p:cNvSpPr>
          <p:nvPr>
            <p:ph type="ftr" idx="11"/>
          </p:nvPr>
        </p:nvSpPr>
        <p:spPr>
          <a:xfrm>
            <a:off x="997529" y="6397196"/>
            <a:ext cx="10567285" cy="308845"/>
          </a:xfrm>
          <a:prstGeom prst="rect">
            <a:avLst/>
          </a:prstGeom>
          <a:noFill/>
          <a:ln>
            <a:noFill/>
          </a:ln>
        </p:spPr>
        <p:txBody>
          <a:bodyPr spcFirstLastPara="1" wrap="square" lIns="36000" tIns="36000" rIns="36000" bIns="360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6"/>
          <p:cNvSpPr txBox="1">
            <a:spLocks noGrp="1"/>
          </p:cNvSpPr>
          <p:nvPr>
            <p:ph type="sldNum" idx="12"/>
          </p:nvPr>
        </p:nvSpPr>
        <p:spPr>
          <a:xfrm>
            <a:off x="11566412" y="6397196"/>
            <a:ext cx="428822" cy="308845"/>
          </a:xfrm>
          <a:prstGeom prst="rect">
            <a:avLst/>
          </a:prstGeom>
          <a:noFill/>
          <a:ln>
            <a:noFill/>
          </a:ln>
        </p:spPr>
        <p:txBody>
          <a:bodyPr spcFirstLastPara="1" wrap="square" lIns="36000" tIns="36000" rIns="36000" bIns="360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48" name="Google Shape;48;p6"/>
          <p:cNvSpPr/>
          <p:nvPr/>
        </p:nvSpPr>
        <p:spPr>
          <a:xfrm>
            <a:off x="-3176" y="0"/>
            <a:ext cx="12195300" cy="10953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8"/>
              <a:buFont typeface="Calibri"/>
              <a:buNone/>
            </a:pPr>
            <a:endParaRPr sz="2398" b="0" i="0" u="none" strike="noStrike" cap="none">
              <a:solidFill>
                <a:srgbClr val="F7C86D"/>
              </a:solidFill>
              <a:latin typeface="Calibri"/>
              <a:ea typeface="Calibri"/>
              <a:cs typeface="Calibri"/>
              <a:sym typeface="Calibri"/>
            </a:endParaRPr>
          </a:p>
        </p:txBody>
      </p:sp>
      <p:sp>
        <p:nvSpPr>
          <p:cNvPr id="49" name="Google Shape;49;p6"/>
          <p:cNvSpPr txBox="1">
            <a:spLocks noGrp="1"/>
          </p:cNvSpPr>
          <p:nvPr>
            <p:ph type="title"/>
          </p:nvPr>
        </p:nvSpPr>
        <p:spPr>
          <a:xfrm>
            <a:off x="190405" y="100750"/>
            <a:ext cx="9506100" cy="882600"/>
          </a:xfrm>
          <a:prstGeom prst="rect">
            <a:avLst/>
          </a:prstGeom>
          <a:noFill/>
          <a:ln>
            <a:noFill/>
          </a:ln>
        </p:spPr>
        <p:txBody>
          <a:bodyPr spcFirstLastPara="1" wrap="square" lIns="108000" tIns="36000" rIns="108000" bIns="36000" anchor="ctr" anchorCtr="0">
            <a:noAutofit/>
          </a:bodyPr>
          <a:lstStyle>
            <a:lvl1pPr lvl="0" algn="l" rtl="0">
              <a:spcBef>
                <a:spcPts val="0"/>
              </a:spcBef>
              <a:spcAft>
                <a:spcPts val="0"/>
              </a:spcAft>
              <a:buClr>
                <a:schemeClr val="lt2"/>
              </a:buClr>
              <a:buSzPts val="3998"/>
              <a:buFont typeface="Calibri"/>
              <a:buNone/>
              <a:defRPr>
                <a:solidFill>
                  <a:schemeClr val="lt2"/>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pic>
        <p:nvPicPr>
          <p:cNvPr id="50" name="Google Shape;50;p6"/>
          <p:cNvPicPr preferRelativeResize="0"/>
          <p:nvPr/>
        </p:nvPicPr>
        <p:blipFill rotWithShape="1">
          <a:blip r:embed="rId3">
            <a:alphaModFix/>
          </a:blip>
          <a:srcRect b="7054"/>
          <a:stretch/>
        </p:blipFill>
        <p:spPr>
          <a:xfrm>
            <a:off x="10383200" y="119675"/>
            <a:ext cx="1688227" cy="882649"/>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Important Concept">
  <p:cSld name="Important Concept">
    <p:spTree>
      <p:nvGrpSpPr>
        <p:cNvPr id="1" name="Shape 51"/>
        <p:cNvGrpSpPr/>
        <p:nvPr/>
      </p:nvGrpSpPr>
      <p:grpSpPr>
        <a:xfrm>
          <a:off x="0" y="0"/>
          <a:ext cx="0" cy="0"/>
          <a:chOff x="0" y="0"/>
          <a:chExt cx="0" cy="0"/>
        </a:xfrm>
      </p:grpSpPr>
      <p:pic>
        <p:nvPicPr>
          <p:cNvPr id="52" name="Google Shape;52;p7"/>
          <p:cNvPicPr preferRelativeResize="0"/>
          <p:nvPr/>
        </p:nvPicPr>
        <p:blipFill rotWithShape="1">
          <a:blip r:embed="rId2">
            <a:alphaModFix amt="8000"/>
          </a:blip>
          <a:srcRect t="24442"/>
          <a:stretch/>
        </p:blipFill>
        <p:spPr>
          <a:xfrm>
            <a:off x="-1600" y="0"/>
            <a:ext cx="12195178" cy="6858002"/>
          </a:xfrm>
          <a:prstGeom prst="rect">
            <a:avLst/>
          </a:prstGeom>
          <a:noFill/>
          <a:ln>
            <a:noFill/>
          </a:ln>
        </p:spPr>
      </p:pic>
      <p:sp>
        <p:nvSpPr>
          <p:cNvPr id="53" name="Google Shape;53;p7"/>
          <p:cNvSpPr/>
          <p:nvPr/>
        </p:nvSpPr>
        <p:spPr>
          <a:xfrm>
            <a:off x="-3472" y="0"/>
            <a:ext cx="1153830" cy="68580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8"/>
              <a:buFont typeface="Calibri"/>
              <a:buNone/>
            </a:pPr>
            <a:endParaRPr sz="2398" b="0" i="0" u="none" strike="noStrike" cap="none">
              <a:solidFill>
                <a:srgbClr val="F7C86D"/>
              </a:solidFill>
              <a:latin typeface="Calibri"/>
              <a:ea typeface="Calibri"/>
              <a:cs typeface="Calibri"/>
              <a:sym typeface="Calibri"/>
            </a:endParaRPr>
          </a:p>
        </p:txBody>
      </p:sp>
      <p:pic>
        <p:nvPicPr>
          <p:cNvPr id="54" name="Google Shape;54;p7" descr="E:\002-KIMS BUSINESS\007-02-Fullslidesppt-Contents\20161228\02-edu\bulb-item2.png"/>
          <p:cNvPicPr preferRelativeResize="0"/>
          <p:nvPr/>
        </p:nvPicPr>
        <p:blipFill rotWithShape="1">
          <a:blip r:embed="rId3">
            <a:alphaModFix/>
          </a:blip>
          <a:srcRect/>
          <a:stretch/>
        </p:blipFill>
        <p:spPr>
          <a:xfrm>
            <a:off x="235205" y="1792355"/>
            <a:ext cx="1830305" cy="4062222"/>
          </a:xfrm>
          <a:prstGeom prst="rect">
            <a:avLst/>
          </a:prstGeom>
          <a:noFill/>
          <a:ln>
            <a:noFill/>
          </a:ln>
        </p:spPr>
      </p:pic>
      <p:sp>
        <p:nvSpPr>
          <p:cNvPr id="55" name="Google Shape;55;p7"/>
          <p:cNvSpPr txBox="1">
            <a:spLocks noGrp="1"/>
          </p:cNvSpPr>
          <p:nvPr>
            <p:ph type="body" idx="1"/>
          </p:nvPr>
        </p:nvSpPr>
        <p:spPr>
          <a:xfrm>
            <a:off x="2065510" y="1121144"/>
            <a:ext cx="9929724" cy="5276048"/>
          </a:xfrm>
          <a:prstGeom prst="rect">
            <a:avLst/>
          </a:prstGeom>
          <a:noFill/>
          <a:ln>
            <a:noFill/>
          </a:ln>
        </p:spPr>
        <p:txBody>
          <a:bodyPr spcFirstLastPara="1" wrap="square" lIns="108000" tIns="36000" rIns="108000" bIns="36000" anchor="t" anchorCtr="0">
            <a:noAutofit/>
          </a:bodyPr>
          <a:lstStyle>
            <a:lvl1pPr marL="457200" lvl="0" indent="-444372" algn="l">
              <a:lnSpc>
                <a:spcPct val="105000"/>
              </a:lnSpc>
              <a:spcBef>
                <a:spcPts val="600"/>
              </a:spcBef>
              <a:spcAft>
                <a:spcPts val="0"/>
              </a:spcAft>
              <a:buClr>
                <a:schemeClr val="dk1"/>
              </a:buClr>
              <a:buSzPts val="3398"/>
              <a:buFont typeface="Roboto"/>
              <a:buChar char="▪"/>
              <a:defRPr>
                <a:solidFill>
                  <a:schemeClr val="dk1"/>
                </a:solidFill>
                <a:latin typeface="Roboto"/>
                <a:ea typeface="Roboto"/>
                <a:cs typeface="Roboto"/>
                <a:sym typeface="Roboto"/>
              </a:defRPr>
            </a:lvl1pPr>
            <a:lvl2pPr marL="914400" lvl="1" indent="-431672" algn="l">
              <a:lnSpc>
                <a:spcPct val="105000"/>
              </a:lnSpc>
              <a:spcBef>
                <a:spcPts val="600"/>
              </a:spcBef>
              <a:spcAft>
                <a:spcPts val="0"/>
              </a:spcAft>
              <a:buClr>
                <a:schemeClr val="dk1"/>
              </a:buClr>
              <a:buSzPts val="3198"/>
              <a:buFont typeface="Roboto"/>
              <a:buChar char="▪"/>
              <a:defRPr>
                <a:solidFill>
                  <a:schemeClr val="dk1"/>
                </a:solidFill>
                <a:latin typeface="Roboto"/>
                <a:ea typeface="Roboto"/>
                <a:cs typeface="Roboto"/>
                <a:sym typeface="Roboto"/>
              </a:defRPr>
            </a:lvl2pPr>
            <a:lvl3pPr marL="1371600" lvl="2" indent="-418972" algn="l">
              <a:lnSpc>
                <a:spcPct val="105000"/>
              </a:lnSpc>
              <a:spcBef>
                <a:spcPts val="600"/>
              </a:spcBef>
              <a:spcAft>
                <a:spcPts val="0"/>
              </a:spcAft>
              <a:buClr>
                <a:schemeClr val="dk1"/>
              </a:buClr>
              <a:buSzPts val="2998"/>
              <a:buFont typeface="Roboto"/>
              <a:buChar char="▪"/>
              <a:defRPr>
                <a:solidFill>
                  <a:schemeClr val="dk1"/>
                </a:solidFill>
                <a:latin typeface="Roboto"/>
                <a:ea typeface="Roboto"/>
                <a:cs typeface="Roboto"/>
                <a:sym typeface="Roboto"/>
              </a:defRPr>
            </a:lvl3pPr>
            <a:lvl4pPr marL="1828800" lvl="3" indent="-406272" algn="l">
              <a:lnSpc>
                <a:spcPct val="105000"/>
              </a:lnSpc>
              <a:spcBef>
                <a:spcPts val="600"/>
              </a:spcBef>
              <a:spcAft>
                <a:spcPts val="0"/>
              </a:spcAft>
              <a:buClr>
                <a:schemeClr val="dk1"/>
              </a:buClr>
              <a:buSzPts val="2798"/>
              <a:buFont typeface="Roboto"/>
              <a:buChar char="▪"/>
              <a:defRPr>
                <a:solidFill>
                  <a:schemeClr val="dk1"/>
                </a:solidFill>
                <a:latin typeface="Roboto"/>
                <a:ea typeface="Roboto"/>
                <a:cs typeface="Roboto"/>
                <a:sym typeface="Roboto"/>
              </a:defRPr>
            </a:lvl4pPr>
            <a:lvl5pPr marL="2286000" lvl="4" indent="-393573" algn="l">
              <a:lnSpc>
                <a:spcPct val="105000"/>
              </a:lnSpc>
              <a:spcBef>
                <a:spcPts val="600"/>
              </a:spcBef>
              <a:spcAft>
                <a:spcPts val="0"/>
              </a:spcAft>
              <a:buClr>
                <a:schemeClr val="dk1"/>
              </a:buClr>
              <a:buSzPts val="2598"/>
              <a:buFont typeface="Roboto"/>
              <a:buChar char="▪"/>
              <a:defRPr>
                <a:solidFill>
                  <a:schemeClr val="dk1"/>
                </a:solidFill>
                <a:latin typeface="Roboto"/>
                <a:ea typeface="Roboto"/>
                <a:cs typeface="Roboto"/>
                <a:sym typeface="Roboto"/>
              </a:defRPr>
            </a:lvl5pPr>
            <a:lvl6pPr marL="2743200" lvl="5" indent="-342900" algn="l">
              <a:spcBef>
                <a:spcPts val="600"/>
              </a:spcBef>
              <a:spcAft>
                <a:spcPts val="0"/>
              </a:spcAft>
              <a:buClr>
                <a:schemeClr val="dk1"/>
              </a:buClr>
              <a:buSzPts val="1800"/>
              <a:buFont typeface="Roboto"/>
              <a:buChar char="•"/>
              <a:defRPr>
                <a:latin typeface="Roboto"/>
                <a:ea typeface="Roboto"/>
                <a:cs typeface="Roboto"/>
                <a:sym typeface="Roboto"/>
              </a:defRPr>
            </a:lvl6pPr>
            <a:lvl7pPr marL="3200400" lvl="6" indent="-342900" algn="l">
              <a:spcBef>
                <a:spcPts val="360"/>
              </a:spcBef>
              <a:spcAft>
                <a:spcPts val="0"/>
              </a:spcAft>
              <a:buClr>
                <a:schemeClr val="dk1"/>
              </a:buClr>
              <a:buSzPts val="1800"/>
              <a:buFont typeface="Roboto"/>
              <a:buChar char="•"/>
              <a:defRPr>
                <a:latin typeface="Roboto"/>
                <a:ea typeface="Roboto"/>
                <a:cs typeface="Roboto"/>
                <a:sym typeface="Roboto"/>
              </a:defRPr>
            </a:lvl7pPr>
            <a:lvl8pPr marL="3657600" lvl="7" indent="-342900" algn="l">
              <a:spcBef>
                <a:spcPts val="360"/>
              </a:spcBef>
              <a:spcAft>
                <a:spcPts val="0"/>
              </a:spcAft>
              <a:buClr>
                <a:schemeClr val="dk1"/>
              </a:buClr>
              <a:buSzPts val="1800"/>
              <a:buFont typeface="Roboto"/>
              <a:buChar char="•"/>
              <a:defRPr>
                <a:latin typeface="Roboto"/>
                <a:ea typeface="Roboto"/>
                <a:cs typeface="Roboto"/>
                <a:sym typeface="Roboto"/>
              </a:defRPr>
            </a:lvl8pPr>
            <a:lvl9pPr marL="4114800" lvl="8" indent="-342900" algn="l">
              <a:spcBef>
                <a:spcPts val="360"/>
              </a:spcBef>
              <a:spcAft>
                <a:spcPts val="0"/>
              </a:spcAft>
              <a:buClr>
                <a:schemeClr val="dk1"/>
              </a:buClr>
              <a:buSzPts val="1800"/>
              <a:buFont typeface="Roboto"/>
              <a:buChar char="•"/>
              <a:defRPr>
                <a:latin typeface="Roboto"/>
                <a:ea typeface="Roboto"/>
                <a:cs typeface="Roboto"/>
                <a:sym typeface="Roboto"/>
              </a:defRPr>
            </a:lvl9pPr>
          </a:lstStyle>
          <a:p>
            <a:endParaRPr/>
          </a:p>
        </p:txBody>
      </p:sp>
      <p:sp>
        <p:nvSpPr>
          <p:cNvPr id="56" name="Google Shape;56;p7"/>
          <p:cNvSpPr txBox="1">
            <a:spLocks noGrp="1"/>
          </p:cNvSpPr>
          <p:nvPr>
            <p:ph type="title"/>
          </p:nvPr>
        </p:nvSpPr>
        <p:spPr>
          <a:xfrm>
            <a:off x="1296957" y="100750"/>
            <a:ext cx="8399495" cy="882654"/>
          </a:xfrm>
          <a:prstGeom prst="rect">
            <a:avLst/>
          </a:prstGeom>
          <a:noFill/>
          <a:ln>
            <a:noFill/>
          </a:ln>
        </p:spPr>
        <p:txBody>
          <a:bodyPr spcFirstLastPara="1" wrap="square" lIns="108000" tIns="36000" rIns="108000" bIns="36000" anchor="ctr" anchorCtr="0">
            <a:noAutofit/>
          </a:bodyPr>
          <a:lstStyle>
            <a:lvl1pPr lvl="0" algn="l">
              <a:spcBef>
                <a:spcPts val="0"/>
              </a:spcBef>
              <a:spcAft>
                <a:spcPts val="0"/>
              </a:spcAft>
              <a:buClr>
                <a:schemeClr val="dk1"/>
              </a:buClr>
              <a:buSzPts val="3998"/>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7" name="Google Shape;57;p7"/>
          <p:cNvSpPr txBox="1">
            <a:spLocks noGrp="1"/>
          </p:cNvSpPr>
          <p:nvPr>
            <p:ph type="dt" idx="10"/>
          </p:nvPr>
        </p:nvSpPr>
        <p:spPr>
          <a:xfrm>
            <a:off x="188816" y="6397196"/>
            <a:ext cx="808713" cy="308845"/>
          </a:xfrm>
          <a:prstGeom prst="rect">
            <a:avLst/>
          </a:prstGeom>
          <a:noFill/>
          <a:ln>
            <a:noFill/>
          </a:ln>
        </p:spPr>
        <p:txBody>
          <a:bodyPr spcFirstLastPara="1" wrap="square" lIns="36000" tIns="36000" rIns="36000" bIns="360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8" name="Google Shape;58;p7"/>
          <p:cNvSpPr txBox="1">
            <a:spLocks noGrp="1"/>
          </p:cNvSpPr>
          <p:nvPr>
            <p:ph type="ftr" idx="11"/>
          </p:nvPr>
        </p:nvSpPr>
        <p:spPr>
          <a:xfrm>
            <a:off x="997529" y="6397196"/>
            <a:ext cx="10567285" cy="308845"/>
          </a:xfrm>
          <a:prstGeom prst="rect">
            <a:avLst/>
          </a:prstGeom>
          <a:noFill/>
          <a:ln>
            <a:noFill/>
          </a:ln>
        </p:spPr>
        <p:txBody>
          <a:bodyPr spcFirstLastPara="1" wrap="square" lIns="36000" tIns="36000" rIns="36000" bIns="360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7"/>
          <p:cNvSpPr txBox="1">
            <a:spLocks noGrp="1"/>
          </p:cNvSpPr>
          <p:nvPr>
            <p:ph type="sldNum" idx="12"/>
          </p:nvPr>
        </p:nvSpPr>
        <p:spPr>
          <a:xfrm>
            <a:off x="11566412" y="6397196"/>
            <a:ext cx="428822" cy="308845"/>
          </a:xfrm>
          <a:prstGeom prst="rect">
            <a:avLst/>
          </a:prstGeom>
          <a:noFill/>
          <a:ln>
            <a:noFill/>
          </a:ln>
        </p:spPr>
        <p:txBody>
          <a:bodyPr spcFirstLastPara="1" wrap="square" lIns="36000" tIns="36000" rIns="36000" bIns="360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pic>
        <p:nvPicPr>
          <p:cNvPr id="60" name="Google Shape;60;p7"/>
          <p:cNvPicPr preferRelativeResize="0"/>
          <p:nvPr/>
        </p:nvPicPr>
        <p:blipFill rotWithShape="1">
          <a:blip r:embed="rId4">
            <a:alphaModFix/>
          </a:blip>
          <a:srcRect b="7054"/>
          <a:stretch/>
        </p:blipFill>
        <p:spPr>
          <a:xfrm>
            <a:off x="10383200" y="119675"/>
            <a:ext cx="1688227" cy="882649"/>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Questions Slide">
  <p:cSld name="Questions Slide">
    <p:spTree>
      <p:nvGrpSpPr>
        <p:cNvPr id="1" name="Shape 61"/>
        <p:cNvGrpSpPr/>
        <p:nvPr/>
      </p:nvGrpSpPr>
      <p:grpSpPr>
        <a:xfrm>
          <a:off x="0" y="0"/>
          <a:ext cx="0" cy="0"/>
          <a:chOff x="0" y="0"/>
          <a:chExt cx="0" cy="0"/>
        </a:xfrm>
      </p:grpSpPr>
      <p:sp>
        <p:nvSpPr>
          <p:cNvPr id="62" name="Google Shape;62;p8"/>
          <p:cNvSpPr/>
          <p:nvPr/>
        </p:nvSpPr>
        <p:spPr>
          <a:xfrm>
            <a:off x="-1051301" y="703244"/>
            <a:ext cx="8406073" cy="1033303"/>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C1C6D1"/>
              </a:buClr>
              <a:buSzPts val="6158"/>
              <a:buFont typeface="Noto Sans Symbols"/>
              <a:buNone/>
            </a:pPr>
            <a:r>
              <a:rPr lang="en-US" sz="8797" b="1" i="0" u="none" strike="noStrike" cap="none">
                <a:solidFill>
                  <a:schemeClr val="dk1"/>
                </a:solidFill>
                <a:latin typeface="Roboto"/>
                <a:ea typeface="Roboto"/>
                <a:cs typeface="Roboto"/>
                <a:sym typeface="Roboto"/>
              </a:rPr>
              <a:t>Questions?</a:t>
            </a:r>
            <a:endParaRPr sz="8797" b="1" i="0" u="none" strike="noStrike" cap="none">
              <a:solidFill>
                <a:schemeClr val="dk1"/>
              </a:solidFill>
              <a:latin typeface="Roboto"/>
              <a:ea typeface="Roboto"/>
              <a:cs typeface="Roboto"/>
              <a:sym typeface="Roboto"/>
            </a:endParaRPr>
          </a:p>
        </p:txBody>
      </p:sp>
      <p:pic>
        <p:nvPicPr>
          <p:cNvPr id="63" name="Google Shape;63;p8"/>
          <p:cNvPicPr preferRelativeResize="0"/>
          <p:nvPr/>
        </p:nvPicPr>
        <p:blipFill rotWithShape="1">
          <a:blip r:embed="rId2">
            <a:alphaModFix/>
          </a:blip>
          <a:srcRect/>
          <a:stretch/>
        </p:blipFill>
        <p:spPr>
          <a:xfrm>
            <a:off x="9696452" y="314259"/>
            <a:ext cx="2126081" cy="530284"/>
          </a:xfrm>
          <a:prstGeom prst="rect">
            <a:avLst/>
          </a:prstGeom>
          <a:noFill/>
          <a:ln>
            <a:noFill/>
          </a:ln>
        </p:spPr>
      </p:pic>
      <p:sp>
        <p:nvSpPr>
          <p:cNvPr id="64" name="Google Shape;64;p8"/>
          <p:cNvSpPr txBox="1">
            <a:spLocks noGrp="1"/>
          </p:cNvSpPr>
          <p:nvPr>
            <p:ph type="dt" idx="10"/>
          </p:nvPr>
        </p:nvSpPr>
        <p:spPr>
          <a:xfrm>
            <a:off x="188816" y="6397196"/>
            <a:ext cx="808713" cy="308845"/>
          </a:xfrm>
          <a:prstGeom prst="rect">
            <a:avLst/>
          </a:prstGeom>
          <a:noFill/>
          <a:ln>
            <a:noFill/>
          </a:ln>
        </p:spPr>
        <p:txBody>
          <a:bodyPr spcFirstLastPara="1" wrap="square" lIns="36000" tIns="36000" rIns="36000" bIns="360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5" name="Google Shape;65;p8"/>
          <p:cNvSpPr txBox="1">
            <a:spLocks noGrp="1"/>
          </p:cNvSpPr>
          <p:nvPr>
            <p:ph type="ftr" idx="11"/>
          </p:nvPr>
        </p:nvSpPr>
        <p:spPr>
          <a:xfrm>
            <a:off x="997529" y="6397196"/>
            <a:ext cx="10567285" cy="308845"/>
          </a:xfrm>
          <a:prstGeom prst="rect">
            <a:avLst/>
          </a:prstGeom>
          <a:noFill/>
          <a:ln>
            <a:noFill/>
          </a:ln>
        </p:spPr>
        <p:txBody>
          <a:bodyPr spcFirstLastPara="1" wrap="square" lIns="36000" tIns="36000" rIns="36000" bIns="360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pic>
        <p:nvPicPr>
          <p:cNvPr id="66" name="Google Shape;66;p8"/>
          <p:cNvPicPr preferRelativeResize="0"/>
          <p:nvPr/>
        </p:nvPicPr>
        <p:blipFill rotWithShape="1">
          <a:blip r:embed="rId3">
            <a:alphaModFix amt="8000"/>
          </a:blip>
          <a:srcRect t="24442"/>
          <a:stretch/>
        </p:blipFill>
        <p:spPr>
          <a:xfrm>
            <a:off x="-1612" y="0"/>
            <a:ext cx="12195178" cy="6858002"/>
          </a:xfrm>
          <a:prstGeom prst="rect">
            <a:avLst/>
          </a:prstGeom>
          <a:noFill/>
          <a:ln>
            <a:noFill/>
          </a:ln>
        </p:spPr>
      </p:pic>
      <p:sp>
        <p:nvSpPr>
          <p:cNvPr id="67" name="Google Shape;67;p8"/>
          <p:cNvSpPr txBox="1">
            <a:spLocks noGrp="1"/>
          </p:cNvSpPr>
          <p:nvPr>
            <p:ph type="sldNum" idx="12"/>
          </p:nvPr>
        </p:nvSpPr>
        <p:spPr>
          <a:xfrm>
            <a:off x="11566412" y="6397196"/>
            <a:ext cx="428822" cy="308845"/>
          </a:xfrm>
          <a:prstGeom prst="rect">
            <a:avLst/>
          </a:prstGeom>
          <a:noFill/>
          <a:ln>
            <a:noFill/>
          </a:ln>
        </p:spPr>
        <p:txBody>
          <a:bodyPr spcFirstLastPara="1" wrap="square" lIns="36000" tIns="36000" rIns="36000" bIns="360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68" name="Google Shape;68;p8"/>
          <p:cNvSpPr/>
          <p:nvPr/>
        </p:nvSpPr>
        <p:spPr>
          <a:xfrm>
            <a:off x="-1589" y="6371331"/>
            <a:ext cx="12195176" cy="504599"/>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8"/>
              <a:buFont typeface="Calibri"/>
              <a:buNone/>
            </a:pPr>
            <a:endParaRPr sz="2398" b="0" i="0" u="none" strike="noStrike" cap="none">
              <a:solidFill>
                <a:srgbClr val="F7C86D"/>
              </a:solidFill>
              <a:latin typeface="Calibri"/>
              <a:ea typeface="Calibri"/>
              <a:cs typeface="Calibri"/>
              <a:sym typeface="Calibri"/>
            </a:endParaRPr>
          </a:p>
        </p:txBody>
      </p:sp>
      <p:cxnSp>
        <p:nvCxnSpPr>
          <p:cNvPr id="69" name="Google Shape;69;p8"/>
          <p:cNvCxnSpPr/>
          <p:nvPr/>
        </p:nvCxnSpPr>
        <p:spPr>
          <a:xfrm rot="10800000" flipH="1">
            <a:off x="1753064" y="3832365"/>
            <a:ext cx="8549700" cy="6600"/>
          </a:xfrm>
          <a:prstGeom prst="straightConnector1">
            <a:avLst/>
          </a:prstGeom>
          <a:noFill/>
          <a:ln w="25400" cap="flat" cmpd="sng">
            <a:solidFill>
              <a:schemeClr val="dk1"/>
            </a:solidFill>
            <a:prstDash val="solid"/>
            <a:round/>
            <a:headEnd type="none" w="sm" len="sm"/>
            <a:tailEnd type="none" w="sm" len="sm"/>
          </a:ln>
        </p:spPr>
      </p:cxnSp>
      <p:cxnSp>
        <p:nvCxnSpPr>
          <p:cNvPr id="70" name="Google Shape;70;p8"/>
          <p:cNvCxnSpPr/>
          <p:nvPr/>
        </p:nvCxnSpPr>
        <p:spPr>
          <a:xfrm>
            <a:off x="1753064" y="3838965"/>
            <a:ext cx="0" cy="236100"/>
          </a:xfrm>
          <a:prstGeom prst="straightConnector1">
            <a:avLst/>
          </a:prstGeom>
          <a:noFill/>
          <a:ln w="25400" cap="flat" cmpd="sng">
            <a:solidFill>
              <a:schemeClr val="dk1"/>
            </a:solidFill>
            <a:prstDash val="solid"/>
            <a:round/>
            <a:headEnd type="none" w="sm" len="sm"/>
            <a:tailEnd type="none" w="sm" len="sm"/>
          </a:ln>
        </p:spPr>
      </p:cxnSp>
      <p:cxnSp>
        <p:nvCxnSpPr>
          <p:cNvPr id="71" name="Google Shape;71;p8"/>
          <p:cNvCxnSpPr/>
          <p:nvPr/>
        </p:nvCxnSpPr>
        <p:spPr>
          <a:xfrm>
            <a:off x="3147650" y="3838965"/>
            <a:ext cx="0" cy="236100"/>
          </a:xfrm>
          <a:prstGeom prst="straightConnector1">
            <a:avLst/>
          </a:prstGeom>
          <a:noFill/>
          <a:ln w="25400" cap="flat" cmpd="sng">
            <a:solidFill>
              <a:schemeClr val="dk1"/>
            </a:solidFill>
            <a:prstDash val="solid"/>
            <a:round/>
            <a:headEnd type="none" w="sm" len="sm"/>
            <a:tailEnd type="none" w="sm" len="sm"/>
          </a:ln>
        </p:spPr>
      </p:cxnSp>
      <p:cxnSp>
        <p:nvCxnSpPr>
          <p:cNvPr id="72" name="Google Shape;72;p8"/>
          <p:cNvCxnSpPr/>
          <p:nvPr/>
        </p:nvCxnSpPr>
        <p:spPr>
          <a:xfrm>
            <a:off x="4594850" y="3832615"/>
            <a:ext cx="0" cy="236100"/>
          </a:xfrm>
          <a:prstGeom prst="straightConnector1">
            <a:avLst/>
          </a:prstGeom>
          <a:noFill/>
          <a:ln w="25400" cap="flat" cmpd="sng">
            <a:solidFill>
              <a:schemeClr val="dk1"/>
            </a:solidFill>
            <a:prstDash val="solid"/>
            <a:round/>
            <a:headEnd type="none" w="sm" len="sm"/>
            <a:tailEnd type="none" w="sm" len="sm"/>
          </a:ln>
        </p:spPr>
      </p:cxnSp>
      <p:cxnSp>
        <p:nvCxnSpPr>
          <p:cNvPr id="73" name="Google Shape;73;p8"/>
          <p:cNvCxnSpPr/>
          <p:nvPr/>
        </p:nvCxnSpPr>
        <p:spPr>
          <a:xfrm>
            <a:off x="6034850" y="3832615"/>
            <a:ext cx="0" cy="236100"/>
          </a:xfrm>
          <a:prstGeom prst="straightConnector1">
            <a:avLst/>
          </a:prstGeom>
          <a:noFill/>
          <a:ln w="25400" cap="flat" cmpd="sng">
            <a:solidFill>
              <a:schemeClr val="dk1"/>
            </a:solidFill>
            <a:prstDash val="solid"/>
            <a:round/>
            <a:headEnd type="none" w="sm" len="sm"/>
            <a:tailEnd type="none" w="sm" len="sm"/>
          </a:ln>
        </p:spPr>
      </p:cxnSp>
      <p:cxnSp>
        <p:nvCxnSpPr>
          <p:cNvPr id="74" name="Google Shape;74;p8"/>
          <p:cNvCxnSpPr/>
          <p:nvPr/>
        </p:nvCxnSpPr>
        <p:spPr>
          <a:xfrm>
            <a:off x="7474850" y="3832615"/>
            <a:ext cx="0" cy="236100"/>
          </a:xfrm>
          <a:prstGeom prst="straightConnector1">
            <a:avLst/>
          </a:prstGeom>
          <a:noFill/>
          <a:ln w="25400" cap="flat" cmpd="sng">
            <a:solidFill>
              <a:schemeClr val="dk1"/>
            </a:solidFill>
            <a:prstDash val="solid"/>
            <a:round/>
            <a:headEnd type="none" w="sm" len="sm"/>
            <a:tailEnd type="none" w="sm" len="sm"/>
          </a:ln>
        </p:spPr>
      </p:cxnSp>
      <p:cxnSp>
        <p:nvCxnSpPr>
          <p:cNvPr id="75" name="Google Shape;75;p8"/>
          <p:cNvCxnSpPr/>
          <p:nvPr/>
        </p:nvCxnSpPr>
        <p:spPr>
          <a:xfrm>
            <a:off x="8914850" y="3838965"/>
            <a:ext cx="0" cy="236100"/>
          </a:xfrm>
          <a:prstGeom prst="straightConnector1">
            <a:avLst/>
          </a:prstGeom>
          <a:noFill/>
          <a:ln w="25400" cap="flat" cmpd="sng">
            <a:solidFill>
              <a:schemeClr val="dk1"/>
            </a:solidFill>
            <a:prstDash val="solid"/>
            <a:round/>
            <a:headEnd type="none" w="sm" len="sm"/>
            <a:tailEnd type="none" w="sm" len="sm"/>
          </a:ln>
        </p:spPr>
      </p:cxnSp>
      <p:cxnSp>
        <p:nvCxnSpPr>
          <p:cNvPr id="76" name="Google Shape;76;p8"/>
          <p:cNvCxnSpPr/>
          <p:nvPr/>
        </p:nvCxnSpPr>
        <p:spPr>
          <a:xfrm>
            <a:off x="6172157" y="3596395"/>
            <a:ext cx="0" cy="236100"/>
          </a:xfrm>
          <a:prstGeom prst="straightConnector1">
            <a:avLst/>
          </a:prstGeom>
          <a:noFill/>
          <a:ln w="25400" cap="flat" cmpd="sng">
            <a:solidFill>
              <a:schemeClr val="dk1"/>
            </a:solidFill>
            <a:prstDash val="solid"/>
            <a:round/>
            <a:headEnd type="none" w="sm" len="sm"/>
            <a:tailEnd type="none" w="sm" len="sm"/>
          </a:ln>
        </p:spPr>
      </p:cxnSp>
      <p:pic>
        <p:nvPicPr>
          <p:cNvPr id="77" name="Google Shape;77;p8"/>
          <p:cNvPicPr preferRelativeResize="0"/>
          <p:nvPr/>
        </p:nvPicPr>
        <p:blipFill>
          <a:blip r:embed="rId4">
            <a:alphaModFix/>
          </a:blip>
          <a:stretch>
            <a:fillRect/>
          </a:stretch>
        </p:blipFill>
        <p:spPr>
          <a:xfrm>
            <a:off x="4895348" y="2194674"/>
            <a:ext cx="2401363" cy="1350775"/>
          </a:xfrm>
          <a:prstGeom prst="rect">
            <a:avLst/>
          </a:prstGeom>
          <a:noFill/>
          <a:ln>
            <a:noFill/>
          </a:ln>
        </p:spPr>
      </p:pic>
      <p:pic>
        <p:nvPicPr>
          <p:cNvPr id="78" name="Google Shape;78;p8"/>
          <p:cNvPicPr preferRelativeResize="0"/>
          <p:nvPr/>
        </p:nvPicPr>
        <p:blipFill>
          <a:blip r:embed="rId5">
            <a:alphaModFix/>
          </a:blip>
          <a:stretch>
            <a:fillRect/>
          </a:stretch>
        </p:blipFill>
        <p:spPr>
          <a:xfrm>
            <a:off x="1368552" y="4273150"/>
            <a:ext cx="921451" cy="918226"/>
          </a:xfrm>
          <a:prstGeom prst="rect">
            <a:avLst/>
          </a:prstGeom>
          <a:noFill/>
          <a:ln>
            <a:noFill/>
          </a:ln>
        </p:spPr>
      </p:pic>
      <p:sp>
        <p:nvSpPr>
          <p:cNvPr id="79" name="Google Shape;79;p8"/>
          <p:cNvSpPr txBox="1"/>
          <p:nvPr/>
        </p:nvSpPr>
        <p:spPr>
          <a:xfrm>
            <a:off x="1268325" y="5176150"/>
            <a:ext cx="1108200" cy="50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b="1">
                <a:solidFill>
                  <a:srgbClr val="134F5C"/>
                </a:solidFill>
                <a:latin typeface="Roboto"/>
                <a:ea typeface="Roboto"/>
                <a:cs typeface="Roboto"/>
                <a:sym typeface="Roboto"/>
              </a:rPr>
              <a:t>Гнездото</a:t>
            </a:r>
            <a:endParaRPr b="1">
              <a:solidFill>
                <a:srgbClr val="134F5C"/>
              </a:solidFill>
              <a:latin typeface="Roboto"/>
              <a:ea typeface="Roboto"/>
              <a:cs typeface="Roboto"/>
              <a:sym typeface="Roboto"/>
            </a:endParaRPr>
          </a:p>
          <a:p>
            <a:pPr marL="0" lvl="0" indent="0" algn="ctr" rtl="0">
              <a:spcBef>
                <a:spcPts val="0"/>
              </a:spcBef>
              <a:spcAft>
                <a:spcPts val="0"/>
              </a:spcAft>
              <a:buNone/>
            </a:pPr>
            <a:r>
              <a:rPr lang="en-US" b="1">
                <a:solidFill>
                  <a:srgbClr val="134F5C"/>
                </a:solidFill>
                <a:latin typeface="Roboto"/>
                <a:ea typeface="Roboto"/>
                <a:cs typeface="Roboto"/>
                <a:sym typeface="Roboto"/>
              </a:rPr>
              <a:t>Coworking</a:t>
            </a:r>
            <a:endParaRPr b="1">
              <a:solidFill>
                <a:srgbClr val="134F5C"/>
              </a:solidFill>
              <a:latin typeface="Roboto"/>
              <a:ea typeface="Roboto"/>
              <a:cs typeface="Roboto"/>
              <a:sym typeface="Roboto"/>
            </a:endParaRPr>
          </a:p>
        </p:txBody>
      </p:sp>
      <p:sp>
        <p:nvSpPr>
          <p:cNvPr id="80" name="Google Shape;80;p8"/>
          <p:cNvSpPr/>
          <p:nvPr/>
        </p:nvSpPr>
        <p:spPr>
          <a:xfrm>
            <a:off x="2648988" y="4273150"/>
            <a:ext cx="1166400" cy="1109400"/>
          </a:xfrm>
          <a:prstGeom prst="decagon">
            <a:avLst>
              <a:gd name="vf" fmla="val 105146"/>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b="1">
                <a:solidFill>
                  <a:srgbClr val="FFFFFF"/>
                </a:solidFill>
              </a:rPr>
              <a:t>Цялостен курс по програмиране</a:t>
            </a:r>
            <a:endParaRPr sz="1200" b="1">
              <a:solidFill>
                <a:srgbClr val="FFFFFF"/>
              </a:solidFill>
            </a:endParaRPr>
          </a:p>
        </p:txBody>
      </p:sp>
      <p:sp>
        <p:nvSpPr>
          <p:cNvPr id="81" name="Google Shape;81;p8"/>
          <p:cNvSpPr/>
          <p:nvPr/>
        </p:nvSpPr>
        <p:spPr>
          <a:xfrm>
            <a:off x="4210975" y="4442500"/>
            <a:ext cx="921300" cy="770700"/>
          </a:xfrm>
          <a:prstGeom prst="snip1Rect">
            <a:avLst>
              <a:gd name="adj" fmla="val 16667"/>
            </a:avLst>
          </a:prstGeom>
          <a:solidFill>
            <a:srgbClr val="B4A7D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b="1">
                <a:solidFill>
                  <a:srgbClr val="FFFFFF"/>
                </a:solidFill>
              </a:rPr>
              <a:t>Дизайн</a:t>
            </a:r>
            <a:endParaRPr b="1">
              <a:solidFill>
                <a:srgbClr val="FFFFFF"/>
              </a:solidFill>
            </a:endParaRPr>
          </a:p>
          <a:p>
            <a:pPr marL="0" lvl="0" indent="0" algn="ctr" rtl="0">
              <a:spcBef>
                <a:spcPts val="0"/>
              </a:spcBef>
              <a:spcAft>
                <a:spcPts val="0"/>
              </a:spcAft>
              <a:buNone/>
            </a:pPr>
            <a:r>
              <a:rPr lang="en-US" b="1">
                <a:solidFill>
                  <a:srgbClr val="FFFFFF"/>
                </a:solidFill>
              </a:rPr>
              <a:t>курс</a:t>
            </a:r>
            <a:endParaRPr b="1">
              <a:solidFill>
                <a:srgbClr val="FFFFFF"/>
              </a:solidFill>
            </a:endParaRPr>
          </a:p>
        </p:txBody>
      </p:sp>
      <p:sp>
        <p:nvSpPr>
          <p:cNvPr id="82" name="Google Shape;82;p8"/>
          <p:cNvSpPr/>
          <p:nvPr/>
        </p:nvSpPr>
        <p:spPr>
          <a:xfrm>
            <a:off x="5409713" y="4279700"/>
            <a:ext cx="1280700" cy="1109400"/>
          </a:xfrm>
          <a:prstGeom prst="hexagon">
            <a:avLst>
              <a:gd name="adj" fmla="val 25000"/>
              <a:gd name="vf" fmla="val 115470"/>
            </a:avLst>
          </a:prstGeom>
          <a:solidFill>
            <a:srgbClr val="9FC5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b="1">
                <a:solidFill>
                  <a:srgbClr val="FFFFFF"/>
                </a:solidFill>
              </a:rPr>
              <a:t>Курс по</a:t>
            </a:r>
            <a:endParaRPr sz="1200" b="1">
              <a:solidFill>
                <a:srgbClr val="FFFFFF"/>
              </a:solidFill>
            </a:endParaRPr>
          </a:p>
          <a:p>
            <a:pPr marL="0" lvl="0" indent="0" algn="ctr" rtl="0">
              <a:spcBef>
                <a:spcPts val="0"/>
              </a:spcBef>
              <a:spcAft>
                <a:spcPts val="0"/>
              </a:spcAft>
              <a:buNone/>
            </a:pPr>
            <a:r>
              <a:rPr lang="en-US" sz="1200" b="1">
                <a:solidFill>
                  <a:srgbClr val="FFFFFF"/>
                </a:solidFill>
              </a:rPr>
              <a:t>дигит.</a:t>
            </a:r>
            <a:endParaRPr sz="1200" b="1">
              <a:solidFill>
                <a:srgbClr val="FFFFFF"/>
              </a:solidFill>
            </a:endParaRPr>
          </a:p>
          <a:p>
            <a:pPr marL="0" lvl="0" indent="0" algn="ctr" rtl="0">
              <a:spcBef>
                <a:spcPts val="0"/>
              </a:spcBef>
              <a:spcAft>
                <a:spcPts val="0"/>
              </a:spcAft>
              <a:buNone/>
            </a:pPr>
            <a:r>
              <a:rPr lang="en-US" sz="1200" b="1">
                <a:solidFill>
                  <a:srgbClr val="FFFFFF"/>
                </a:solidFill>
              </a:rPr>
              <a:t>маркетинг</a:t>
            </a:r>
            <a:endParaRPr sz="1200" b="1">
              <a:solidFill>
                <a:srgbClr val="FFFFFF"/>
              </a:solidFill>
            </a:endParaRPr>
          </a:p>
        </p:txBody>
      </p:sp>
      <p:pic>
        <p:nvPicPr>
          <p:cNvPr id="83" name="Google Shape;83;p8" descr="Резултат с изображение за mindhub"/>
          <p:cNvPicPr preferRelativeResize="0"/>
          <p:nvPr/>
        </p:nvPicPr>
        <p:blipFill>
          <a:blip r:embed="rId6">
            <a:alphaModFix/>
          </a:blip>
          <a:stretch>
            <a:fillRect/>
          </a:stretch>
        </p:blipFill>
        <p:spPr>
          <a:xfrm>
            <a:off x="6965937" y="4611161"/>
            <a:ext cx="1166399" cy="242196"/>
          </a:xfrm>
          <a:prstGeom prst="rect">
            <a:avLst/>
          </a:prstGeom>
          <a:noFill/>
          <a:ln>
            <a:noFill/>
          </a:ln>
        </p:spPr>
      </p:pic>
      <p:pic>
        <p:nvPicPr>
          <p:cNvPr id="84" name="Google Shape;84;p8"/>
          <p:cNvPicPr preferRelativeResize="0"/>
          <p:nvPr/>
        </p:nvPicPr>
        <p:blipFill rotWithShape="1">
          <a:blip r:embed="rId7">
            <a:alphaModFix/>
          </a:blip>
          <a:srcRect l="9595" r="12078"/>
          <a:stretch/>
        </p:blipFill>
        <p:spPr>
          <a:xfrm>
            <a:off x="8284746" y="4385651"/>
            <a:ext cx="1108200" cy="884400"/>
          </a:xfrm>
          <a:prstGeom prst="teardrop">
            <a:avLst>
              <a:gd name="adj" fmla="val 87076"/>
            </a:avLst>
          </a:prstGeom>
          <a:noFill/>
          <a:ln>
            <a:noFill/>
          </a:ln>
        </p:spPr>
      </p:pic>
      <p:pic>
        <p:nvPicPr>
          <p:cNvPr id="85" name="Google Shape;85;p8" descr="HackVratsa Logo"/>
          <p:cNvPicPr preferRelativeResize="0"/>
          <p:nvPr/>
        </p:nvPicPr>
        <p:blipFill>
          <a:blip r:embed="rId8">
            <a:alphaModFix/>
          </a:blip>
          <a:stretch>
            <a:fillRect/>
          </a:stretch>
        </p:blipFill>
        <p:spPr>
          <a:xfrm>
            <a:off x="9322750" y="4490025"/>
            <a:ext cx="1501875" cy="688751"/>
          </a:xfrm>
          <a:prstGeom prst="rect">
            <a:avLst/>
          </a:prstGeom>
          <a:noFill/>
          <a:ln>
            <a:noFill/>
          </a:ln>
        </p:spPr>
      </p:pic>
      <p:cxnSp>
        <p:nvCxnSpPr>
          <p:cNvPr id="86" name="Google Shape;86;p8"/>
          <p:cNvCxnSpPr/>
          <p:nvPr/>
        </p:nvCxnSpPr>
        <p:spPr>
          <a:xfrm>
            <a:off x="10286450" y="3838965"/>
            <a:ext cx="0" cy="236100"/>
          </a:xfrm>
          <a:prstGeom prst="straightConnector1">
            <a:avLst/>
          </a:prstGeom>
          <a:noFill/>
          <a:ln w="25400" cap="flat" cmpd="sng">
            <a:solidFill>
              <a:schemeClr val="dk1"/>
            </a:solidFill>
            <a:prstDash val="solid"/>
            <a:round/>
            <a:headEnd type="none" w="sm" len="sm"/>
            <a:tailEnd type="none" w="sm" len="sm"/>
          </a:ln>
        </p:spPr>
      </p:cxnSp>
    </p:spTree>
  </p:cSld>
  <p:clrMapOvr>
    <a:masterClrMapping/>
  </p:clrMapOvr>
  <p:extLst>
    <p:ext uri="{DCECCB84-F9BA-43D5-87BE-67443E8EF086}">
      <p15:sldGuideLst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p15:guide id="1" orient="horz" pos="2160">
          <p15:clr>
            <a:srgbClr val="FBAE40"/>
          </p15:clr>
        </p15:guide>
        <p15:guide id="2"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mparison Slide Dark">
  <p:cSld name="Comparison Slide Dark">
    <p:spTree>
      <p:nvGrpSpPr>
        <p:cNvPr id="1" name="Shape 87"/>
        <p:cNvGrpSpPr/>
        <p:nvPr/>
      </p:nvGrpSpPr>
      <p:grpSpPr>
        <a:xfrm>
          <a:off x="0" y="0"/>
          <a:ext cx="0" cy="0"/>
          <a:chOff x="0" y="0"/>
          <a:chExt cx="0" cy="0"/>
        </a:xfrm>
      </p:grpSpPr>
      <p:pic>
        <p:nvPicPr>
          <p:cNvPr id="88" name="Google Shape;88;p9"/>
          <p:cNvPicPr preferRelativeResize="0"/>
          <p:nvPr/>
        </p:nvPicPr>
        <p:blipFill rotWithShape="1">
          <a:blip r:embed="rId2">
            <a:alphaModFix amt="8000"/>
          </a:blip>
          <a:srcRect t="24442"/>
          <a:stretch/>
        </p:blipFill>
        <p:spPr>
          <a:xfrm>
            <a:off x="-1600" y="0"/>
            <a:ext cx="12195178" cy="6858002"/>
          </a:xfrm>
          <a:prstGeom prst="rect">
            <a:avLst/>
          </a:prstGeom>
          <a:noFill/>
          <a:ln>
            <a:noFill/>
          </a:ln>
        </p:spPr>
      </p:pic>
      <p:sp>
        <p:nvSpPr>
          <p:cNvPr id="89" name="Google Shape;89;p9"/>
          <p:cNvSpPr/>
          <p:nvPr/>
        </p:nvSpPr>
        <p:spPr>
          <a:xfrm>
            <a:off x="-3176" y="0"/>
            <a:ext cx="12195176" cy="1095376"/>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8"/>
              <a:buFont typeface="Calibri"/>
              <a:buNone/>
            </a:pPr>
            <a:endParaRPr sz="2398" b="0" i="0" u="none" strike="noStrike" cap="none">
              <a:solidFill>
                <a:srgbClr val="F7C86D"/>
              </a:solidFill>
              <a:latin typeface="Calibri"/>
              <a:ea typeface="Calibri"/>
              <a:cs typeface="Calibri"/>
              <a:sym typeface="Calibri"/>
            </a:endParaRPr>
          </a:p>
        </p:txBody>
      </p:sp>
      <p:sp>
        <p:nvSpPr>
          <p:cNvPr id="90" name="Google Shape;90;p9"/>
          <p:cNvSpPr/>
          <p:nvPr/>
        </p:nvSpPr>
        <p:spPr>
          <a:xfrm>
            <a:off x="2" y="6184673"/>
            <a:ext cx="12192000" cy="673331"/>
          </a:xfrm>
          <a:prstGeom prst="rect">
            <a:avLst/>
          </a:prstGeom>
          <a:solidFill>
            <a:schemeClr val="dk1"/>
          </a:solidFill>
          <a:ln>
            <a:noFill/>
          </a:ln>
        </p:spPr>
        <p:txBody>
          <a:bodyPr spcFirstLastPara="1" wrap="square" lIns="121850" tIns="60925" rIns="121850" bIns="60925" anchor="ctr" anchorCtr="0">
            <a:noAutofit/>
          </a:bodyPr>
          <a:lstStyle/>
          <a:p>
            <a:pPr marL="0" marR="0" lvl="0" indent="0" algn="ctr" rtl="0">
              <a:lnSpc>
                <a:spcPct val="100000"/>
              </a:lnSpc>
              <a:spcBef>
                <a:spcPts val="0"/>
              </a:spcBef>
              <a:spcAft>
                <a:spcPts val="0"/>
              </a:spcAft>
              <a:buClr>
                <a:schemeClr val="lt1"/>
              </a:buClr>
              <a:buSzPts val="2398"/>
              <a:buFont typeface="Calibri"/>
              <a:buNone/>
            </a:pPr>
            <a:endParaRPr sz="2398" b="0" i="0" u="none" strike="noStrike" cap="none">
              <a:solidFill>
                <a:srgbClr val="F7C86D"/>
              </a:solidFill>
              <a:latin typeface="Calibri"/>
              <a:ea typeface="Calibri"/>
              <a:cs typeface="Calibri"/>
              <a:sym typeface="Calibri"/>
            </a:endParaRPr>
          </a:p>
        </p:txBody>
      </p:sp>
      <p:sp>
        <p:nvSpPr>
          <p:cNvPr id="91" name="Google Shape;91;p9"/>
          <p:cNvSpPr/>
          <p:nvPr/>
        </p:nvSpPr>
        <p:spPr>
          <a:xfrm>
            <a:off x="5161650" y="4824665"/>
            <a:ext cx="1868701" cy="1868701"/>
          </a:xfrm>
          <a:prstGeom prst="ellipse">
            <a:avLst/>
          </a:prstGeom>
          <a:solidFill>
            <a:schemeClr val="dk1"/>
          </a:solidFill>
          <a:ln w="635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8"/>
              <a:buFont typeface="Calibri"/>
              <a:buNone/>
            </a:pPr>
            <a:endParaRPr sz="2398" b="0" i="0" u="none" strike="noStrike" cap="none">
              <a:solidFill>
                <a:srgbClr val="F7C86D"/>
              </a:solidFill>
              <a:latin typeface="Calibri"/>
              <a:ea typeface="Calibri"/>
              <a:cs typeface="Calibri"/>
              <a:sym typeface="Calibri"/>
            </a:endParaRPr>
          </a:p>
        </p:txBody>
      </p:sp>
      <p:sp>
        <p:nvSpPr>
          <p:cNvPr id="92" name="Google Shape;92;p9"/>
          <p:cNvSpPr txBox="1">
            <a:spLocks noGrp="1"/>
          </p:cNvSpPr>
          <p:nvPr>
            <p:ph type="title"/>
          </p:nvPr>
        </p:nvSpPr>
        <p:spPr>
          <a:xfrm>
            <a:off x="190405" y="100750"/>
            <a:ext cx="9506047" cy="882654"/>
          </a:xfrm>
          <a:prstGeom prst="rect">
            <a:avLst/>
          </a:prstGeom>
          <a:noFill/>
          <a:ln>
            <a:noFill/>
          </a:ln>
        </p:spPr>
        <p:txBody>
          <a:bodyPr spcFirstLastPara="1" wrap="square" lIns="108000" tIns="36000" rIns="108000" bIns="36000" anchor="ctr" anchorCtr="0">
            <a:noAutofit/>
          </a:bodyPr>
          <a:lstStyle>
            <a:lvl1pPr lvl="0" algn="l">
              <a:spcBef>
                <a:spcPts val="0"/>
              </a:spcBef>
              <a:spcAft>
                <a:spcPts val="0"/>
              </a:spcAft>
              <a:buClr>
                <a:schemeClr val="lt2"/>
              </a:buClr>
              <a:buSzPts val="3998"/>
              <a:buFont typeface="Calibri"/>
              <a:buNone/>
              <a:defRPr>
                <a:solidFill>
                  <a:schemeClr val="lt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3" name="Google Shape;93;p9"/>
          <p:cNvSpPr txBox="1">
            <a:spLocks noGrp="1"/>
          </p:cNvSpPr>
          <p:nvPr>
            <p:ph type="body" idx="1"/>
          </p:nvPr>
        </p:nvSpPr>
        <p:spPr>
          <a:xfrm>
            <a:off x="190402" y="1195931"/>
            <a:ext cx="5426148" cy="4824103"/>
          </a:xfrm>
          <a:prstGeom prst="rect">
            <a:avLst/>
          </a:prstGeom>
          <a:noFill/>
          <a:ln>
            <a:noFill/>
          </a:ln>
        </p:spPr>
        <p:txBody>
          <a:bodyPr spcFirstLastPara="1" wrap="square" lIns="108000" tIns="36000" rIns="108000" bIns="36000" anchor="t" anchorCtr="0">
            <a:noAutofit/>
          </a:bodyPr>
          <a:lstStyle>
            <a:lvl1pPr marL="457200" lvl="0" indent="-342900" algn="l">
              <a:lnSpc>
                <a:spcPct val="105000"/>
              </a:lnSpc>
              <a:spcBef>
                <a:spcPts val="600"/>
              </a:spcBef>
              <a:spcAft>
                <a:spcPts val="0"/>
              </a:spcAft>
              <a:buClr>
                <a:schemeClr val="dk1"/>
              </a:buClr>
              <a:buSzPts val="1800"/>
              <a:buFont typeface="Roboto"/>
              <a:buChar char="▪"/>
              <a:defRPr>
                <a:latin typeface="Roboto"/>
                <a:ea typeface="Roboto"/>
                <a:cs typeface="Roboto"/>
                <a:sym typeface="Roboto"/>
              </a:defRPr>
            </a:lvl1pPr>
            <a:lvl2pPr marL="914400" lvl="1" indent="-342900" algn="l">
              <a:lnSpc>
                <a:spcPct val="105000"/>
              </a:lnSpc>
              <a:spcBef>
                <a:spcPts val="600"/>
              </a:spcBef>
              <a:spcAft>
                <a:spcPts val="0"/>
              </a:spcAft>
              <a:buClr>
                <a:schemeClr val="dk1"/>
              </a:buClr>
              <a:buSzPts val="1800"/>
              <a:buFont typeface="Roboto"/>
              <a:buChar char="▪"/>
              <a:defRPr>
                <a:latin typeface="Roboto"/>
                <a:ea typeface="Roboto"/>
                <a:cs typeface="Roboto"/>
                <a:sym typeface="Roboto"/>
              </a:defRPr>
            </a:lvl2pPr>
            <a:lvl3pPr marL="1371600" lvl="2" indent="-342900" algn="l">
              <a:lnSpc>
                <a:spcPct val="105000"/>
              </a:lnSpc>
              <a:spcBef>
                <a:spcPts val="600"/>
              </a:spcBef>
              <a:spcAft>
                <a:spcPts val="0"/>
              </a:spcAft>
              <a:buClr>
                <a:schemeClr val="dk1"/>
              </a:buClr>
              <a:buSzPts val="1800"/>
              <a:buFont typeface="Roboto"/>
              <a:buChar char="▪"/>
              <a:defRPr>
                <a:latin typeface="Roboto"/>
                <a:ea typeface="Roboto"/>
                <a:cs typeface="Roboto"/>
                <a:sym typeface="Roboto"/>
              </a:defRPr>
            </a:lvl3pPr>
            <a:lvl4pPr marL="1828800" lvl="3" indent="-342900" algn="l">
              <a:lnSpc>
                <a:spcPct val="105000"/>
              </a:lnSpc>
              <a:spcBef>
                <a:spcPts val="600"/>
              </a:spcBef>
              <a:spcAft>
                <a:spcPts val="0"/>
              </a:spcAft>
              <a:buClr>
                <a:schemeClr val="dk1"/>
              </a:buClr>
              <a:buSzPts val="1800"/>
              <a:buFont typeface="Roboto"/>
              <a:buChar char="▪"/>
              <a:defRPr>
                <a:latin typeface="Roboto"/>
                <a:ea typeface="Roboto"/>
                <a:cs typeface="Roboto"/>
                <a:sym typeface="Roboto"/>
              </a:defRPr>
            </a:lvl4pPr>
            <a:lvl5pPr marL="2286000" lvl="4" indent="-342900" algn="l">
              <a:lnSpc>
                <a:spcPct val="105000"/>
              </a:lnSpc>
              <a:spcBef>
                <a:spcPts val="600"/>
              </a:spcBef>
              <a:spcAft>
                <a:spcPts val="0"/>
              </a:spcAft>
              <a:buClr>
                <a:schemeClr val="dk1"/>
              </a:buClr>
              <a:buSzPts val="1800"/>
              <a:buFont typeface="Roboto"/>
              <a:buChar char="▪"/>
              <a:defRPr>
                <a:latin typeface="Roboto"/>
                <a:ea typeface="Roboto"/>
                <a:cs typeface="Roboto"/>
                <a:sym typeface="Roboto"/>
              </a:defRPr>
            </a:lvl5pPr>
            <a:lvl6pPr marL="2743200" lvl="5" indent="-342900" algn="l">
              <a:spcBef>
                <a:spcPts val="600"/>
              </a:spcBef>
              <a:spcAft>
                <a:spcPts val="0"/>
              </a:spcAft>
              <a:buClr>
                <a:schemeClr val="dk1"/>
              </a:buClr>
              <a:buSzPts val="1800"/>
              <a:buFont typeface="Roboto"/>
              <a:buChar char="•"/>
              <a:defRPr>
                <a:latin typeface="Roboto"/>
                <a:ea typeface="Roboto"/>
                <a:cs typeface="Roboto"/>
                <a:sym typeface="Roboto"/>
              </a:defRPr>
            </a:lvl6pPr>
            <a:lvl7pPr marL="3200400" lvl="6" indent="-342900" algn="l">
              <a:spcBef>
                <a:spcPts val="360"/>
              </a:spcBef>
              <a:spcAft>
                <a:spcPts val="0"/>
              </a:spcAft>
              <a:buClr>
                <a:schemeClr val="dk1"/>
              </a:buClr>
              <a:buSzPts val="1800"/>
              <a:buFont typeface="Roboto"/>
              <a:buChar char="•"/>
              <a:defRPr>
                <a:latin typeface="Roboto"/>
                <a:ea typeface="Roboto"/>
                <a:cs typeface="Roboto"/>
                <a:sym typeface="Roboto"/>
              </a:defRPr>
            </a:lvl7pPr>
            <a:lvl8pPr marL="3657600" lvl="7" indent="-342900" algn="l">
              <a:spcBef>
                <a:spcPts val="360"/>
              </a:spcBef>
              <a:spcAft>
                <a:spcPts val="0"/>
              </a:spcAft>
              <a:buClr>
                <a:schemeClr val="dk1"/>
              </a:buClr>
              <a:buSzPts val="1800"/>
              <a:buFont typeface="Roboto"/>
              <a:buChar char="•"/>
              <a:defRPr>
                <a:latin typeface="Roboto"/>
                <a:ea typeface="Roboto"/>
                <a:cs typeface="Roboto"/>
                <a:sym typeface="Roboto"/>
              </a:defRPr>
            </a:lvl8pPr>
            <a:lvl9pPr marL="4114800" lvl="8" indent="-342900" algn="l">
              <a:spcBef>
                <a:spcPts val="360"/>
              </a:spcBef>
              <a:spcAft>
                <a:spcPts val="0"/>
              </a:spcAft>
              <a:buClr>
                <a:schemeClr val="dk1"/>
              </a:buClr>
              <a:buSzPts val="1800"/>
              <a:buFont typeface="Roboto"/>
              <a:buChar char="•"/>
              <a:defRPr>
                <a:latin typeface="Roboto"/>
                <a:ea typeface="Roboto"/>
                <a:cs typeface="Roboto"/>
                <a:sym typeface="Roboto"/>
              </a:defRPr>
            </a:lvl9pPr>
          </a:lstStyle>
          <a:p>
            <a:endParaRPr/>
          </a:p>
        </p:txBody>
      </p:sp>
      <p:sp>
        <p:nvSpPr>
          <p:cNvPr id="94" name="Google Shape;94;p9"/>
          <p:cNvSpPr txBox="1">
            <a:spLocks noGrp="1"/>
          </p:cNvSpPr>
          <p:nvPr>
            <p:ph type="body" idx="2"/>
          </p:nvPr>
        </p:nvSpPr>
        <p:spPr>
          <a:xfrm>
            <a:off x="6575450" y="1195931"/>
            <a:ext cx="5426147" cy="4824103"/>
          </a:xfrm>
          <a:prstGeom prst="rect">
            <a:avLst/>
          </a:prstGeom>
          <a:noFill/>
          <a:ln>
            <a:noFill/>
          </a:ln>
        </p:spPr>
        <p:txBody>
          <a:bodyPr spcFirstLastPara="1" wrap="square" lIns="108000" tIns="36000" rIns="108000" bIns="36000" anchor="t" anchorCtr="0">
            <a:noAutofit/>
          </a:bodyPr>
          <a:lstStyle>
            <a:lvl1pPr marL="457200" lvl="0" indent="-342900" algn="l">
              <a:lnSpc>
                <a:spcPct val="105000"/>
              </a:lnSpc>
              <a:spcBef>
                <a:spcPts val="600"/>
              </a:spcBef>
              <a:spcAft>
                <a:spcPts val="0"/>
              </a:spcAft>
              <a:buClr>
                <a:schemeClr val="dk1"/>
              </a:buClr>
              <a:buSzPts val="1800"/>
              <a:buFont typeface="Roboto"/>
              <a:buChar char="▪"/>
              <a:defRPr>
                <a:latin typeface="Roboto"/>
                <a:ea typeface="Roboto"/>
                <a:cs typeface="Roboto"/>
                <a:sym typeface="Roboto"/>
              </a:defRPr>
            </a:lvl1pPr>
            <a:lvl2pPr marL="914400" lvl="1" indent="-342900" algn="l">
              <a:lnSpc>
                <a:spcPct val="105000"/>
              </a:lnSpc>
              <a:spcBef>
                <a:spcPts val="600"/>
              </a:spcBef>
              <a:spcAft>
                <a:spcPts val="0"/>
              </a:spcAft>
              <a:buClr>
                <a:schemeClr val="dk1"/>
              </a:buClr>
              <a:buSzPts val="1800"/>
              <a:buFont typeface="Roboto"/>
              <a:buChar char="▪"/>
              <a:defRPr>
                <a:latin typeface="Roboto"/>
                <a:ea typeface="Roboto"/>
                <a:cs typeface="Roboto"/>
                <a:sym typeface="Roboto"/>
              </a:defRPr>
            </a:lvl2pPr>
            <a:lvl3pPr marL="1371600" lvl="2" indent="-342900" algn="l">
              <a:lnSpc>
                <a:spcPct val="105000"/>
              </a:lnSpc>
              <a:spcBef>
                <a:spcPts val="600"/>
              </a:spcBef>
              <a:spcAft>
                <a:spcPts val="0"/>
              </a:spcAft>
              <a:buClr>
                <a:schemeClr val="dk1"/>
              </a:buClr>
              <a:buSzPts val="1800"/>
              <a:buFont typeface="Roboto"/>
              <a:buChar char="▪"/>
              <a:defRPr>
                <a:latin typeface="Roboto"/>
                <a:ea typeface="Roboto"/>
                <a:cs typeface="Roboto"/>
                <a:sym typeface="Roboto"/>
              </a:defRPr>
            </a:lvl3pPr>
            <a:lvl4pPr marL="1828800" lvl="3" indent="-342900" algn="l">
              <a:lnSpc>
                <a:spcPct val="105000"/>
              </a:lnSpc>
              <a:spcBef>
                <a:spcPts val="600"/>
              </a:spcBef>
              <a:spcAft>
                <a:spcPts val="0"/>
              </a:spcAft>
              <a:buClr>
                <a:schemeClr val="dk1"/>
              </a:buClr>
              <a:buSzPts val="1800"/>
              <a:buFont typeface="Roboto"/>
              <a:buChar char="▪"/>
              <a:defRPr>
                <a:latin typeface="Roboto"/>
                <a:ea typeface="Roboto"/>
                <a:cs typeface="Roboto"/>
                <a:sym typeface="Roboto"/>
              </a:defRPr>
            </a:lvl4pPr>
            <a:lvl5pPr marL="2286000" lvl="4" indent="-342900" algn="l">
              <a:lnSpc>
                <a:spcPct val="105000"/>
              </a:lnSpc>
              <a:spcBef>
                <a:spcPts val="600"/>
              </a:spcBef>
              <a:spcAft>
                <a:spcPts val="0"/>
              </a:spcAft>
              <a:buClr>
                <a:schemeClr val="dk1"/>
              </a:buClr>
              <a:buSzPts val="1800"/>
              <a:buFont typeface="Roboto"/>
              <a:buChar char="▪"/>
              <a:defRPr>
                <a:latin typeface="Roboto"/>
                <a:ea typeface="Roboto"/>
                <a:cs typeface="Roboto"/>
                <a:sym typeface="Roboto"/>
              </a:defRPr>
            </a:lvl5pPr>
            <a:lvl6pPr marL="2743200" lvl="5" indent="-342900" algn="l">
              <a:spcBef>
                <a:spcPts val="600"/>
              </a:spcBef>
              <a:spcAft>
                <a:spcPts val="0"/>
              </a:spcAft>
              <a:buClr>
                <a:schemeClr val="dk1"/>
              </a:buClr>
              <a:buSzPts val="1800"/>
              <a:buFont typeface="Roboto"/>
              <a:buChar char="•"/>
              <a:defRPr>
                <a:latin typeface="Roboto"/>
                <a:ea typeface="Roboto"/>
                <a:cs typeface="Roboto"/>
                <a:sym typeface="Roboto"/>
              </a:defRPr>
            </a:lvl6pPr>
            <a:lvl7pPr marL="3200400" lvl="6" indent="-342900" algn="l">
              <a:spcBef>
                <a:spcPts val="360"/>
              </a:spcBef>
              <a:spcAft>
                <a:spcPts val="0"/>
              </a:spcAft>
              <a:buClr>
                <a:schemeClr val="dk1"/>
              </a:buClr>
              <a:buSzPts val="1800"/>
              <a:buFont typeface="Roboto"/>
              <a:buChar char="•"/>
              <a:defRPr>
                <a:latin typeface="Roboto"/>
                <a:ea typeface="Roboto"/>
                <a:cs typeface="Roboto"/>
                <a:sym typeface="Roboto"/>
              </a:defRPr>
            </a:lvl7pPr>
            <a:lvl8pPr marL="3657600" lvl="7" indent="-342900" algn="l">
              <a:spcBef>
                <a:spcPts val="360"/>
              </a:spcBef>
              <a:spcAft>
                <a:spcPts val="0"/>
              </a:spcAft>
              <a:buClr>
                <a:schemeClr val="dk1"/>
              </a:buClr>
              <a:buSzPts val="1800"/>
              <a:buFont typeface="Roboto"/>
              <a:buChar char="•"/>
              <a:defRPr>
                <a:latin typeface="Roboto"/>
                <a:ea typeface="Roboto"/>
                <a:cs typeface="Roboto"/>
                <a:sym typeface="Roboto"/>
              </a:defRPr>
            </a:lvl8pPr>
            <a:lvl9pPr marL="4114800" lvl="8" indent="-342900" algn="l">
              <a:spcBef>
                <a:spcPts val="360"/>
              </a:spcBef>
              <a:spcAft>
                <a:spcPts val="0"/>
              </a:spcAft>
              <a:buClr>
                <a:schemeClr val="dk1"/>
              </a:buClr>
              <a:buSzPts val="1800"/>
              <a:buFont typeface="Roboto"/>
              <a:buChar char="•"/>
              <a:defRPr>
                <a:latin typeface="Roboto"/>
                <a:ea typeface="Roboto"/>
                <a:cs typeface="Roboto"/>
                <a:sym typeface="Roboto"/>
              </a:defRPr>
            </a:lvl9pPr>
          </a:lstStyle>
          <a:p>
            <a:endParaRPr/>
          </a:p>
        </p:txBody>
      </p:sp>
      <p:sp>
        <p:nvSpPr>
          <p:cNvPr id="95" name="Google Shape;95;p9"/>
          <p:cNvSpPr txBox="1">
            <a:spLocks noGrp="1"/>
          </p:cNvSpPr>
          <p:nvPr>
            <p:ph type="dt" idx="10"/>
          </p:nvPr>
        </p:nvSpPr>
        <p:spPr>
          <a:xfrm>
            <a:off x="188816" y="6390560"/>
            <a:ext cx="808713" cy="308845"/>
          </a:xfrm>
          <a:prstGeom prst="rect">
            <a:avLst/>
          </a:prstGeom>
          <a:noFill/>
          <a:ln>
            <a:noFill/>
          </a:ln>
        </p:spPr>
        <p:txBody>
          <a:bodyPr spcFirstLastPara="1" wrap="square" lIns="36000" tIns="36000" rIns="36000" bIns="360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6" name="Google Shape;96;p9"/>
          <p:cNvSpPr txBox="1">
            <a:spLocks noGrp="1"/>
          </p:cNvSpPr>
          <p:nvPr>
            <p:ph type="sldNum" idx="12"/>
          </p:nvPr>
        </p:nvSpPr>
        <p:spPr>
          <a:xfrm>
            <a:off x="11566412" y="6397196"/>
            <a:ext cx="428822" cy="308845"/>
          </a:xfrm>
          <a:prstGeom prst="rect">
            <a:avLst/>
          </a:prstGeom>
          <a:noFill/>
          <a:ln>
            <a:noFill/>
          </a:ln>
        </p:spPr>
        <p:txBody>
          <a:bodyPr spcFirstLastPara="1" wrap="square" lIns="36000" tIns="36000" rIns="36000" bIns="36000" anchor="ctr" anchorCtr="0">
            <a:noAutofit/>
          </a:bodyPr>
          <a:lstStyle>
            <a:lvl1pPr marL="0" lvl="0" indent="0" algn="r">
              <a:spcBef>
                <a:spcPts val="0"/>
              </a:spcBef>
              <a:buNone/>
              <a:defRPr sz="1000">
                <a:solidFill>
                  <a:schemeClr val="lt1"/>
                </a:solidFill>
                <a:latin typeface="Calibri"/>
                <a:ea typeface="Calibri"/>
                <a:cs typeface="Calibri"/>
                <a:sym typeface="Calibri"/>
              </a:defRPr>
            </a:lvl1pPr>
            <a:lvl2pPr marL="0" lvl="1" indent="0" algn="r">
              <a:spcBef>
                <a:spcPts val="0"/>
              </a:spcBef>
              <a:buNone/>
              <a:defRPr sz="1000">
                <a:solidFill>
                  <a:schemeClr val="lt1"/>
                </a:solidFill>
                <a:latin typeface="Calibri"/>
                <a:ea typeface="Calibri"/>
                <a:cs typeface="Calibri"/>
                <a:sym typeface="Calibri"/>
              </a:defRPr>
            </a:lvl2pPr>
            <a:lvl3pPr marL="0" lvl="2" indent="0" algn="r">
              <a:spcBef>
                <a:spcPts val="0"/>
              </a:spcBef>
              <a:buNone/>
              <a:defRPr sz="1000">
                <a:solidFill>
                  <a:schemeClr val="lt1"/>
                </a:solidFill>
                <a:latin typeface="Calibri"/>
                <a:ea typeface="Calibri"/>
                <a:cs typeface="Calibri"/>
                <a:sym typeface="Calibri"/>
              </a:defRPr>
            </a:lvl3pPr>
            <a:lvl4pPr marL="0" lvl="3" indent="0" algn="r">
              <a:spcBef>
                <a:spcPts val="0"/>
              </a:spcBef>
              <a:buNone/>
              <a:defRPr sz="1000">
                <a:solidFill>
                  <a:schemeClr val="lt1"/>
                </a:solidFill>
                <a:latin typeface="Calibri"/>
                <a:ea typeface="Calibri"/>
                <a:cs typeface="Calibri"/>
                <a:sym typeface="Calibri"/>
              </a:defRPr>
            </a:lvl4pPr>
            <a:lvl5pPr marL="0" lvl="4" indent="0" algn="r">
              <a:spcBef>
                <a:spcPts val="0"/>
              </a:spcBef>
              <a:buNone/>
              <a:defRPr sz="1000">
                <a:solidFill>
                  <a:schemeClr val="lt1"/>
                </a:solidFill>
                <a:latin typeface="Calibri"/>
                <a:ea typeface="Calibri"/>
                <a:cs typeface="Calibri"/>
                <a:sym typeface="Calibri"/>
              </a:defRPr>
            </a:lvl5pPr>
            <a:lvl6pPr marL="0" lvl="5" indent="0" algn="r">
              <a:spcBef>
                <a:spcPts val="0"/>
              </a:spcBef>
              <a:buNone/>
              <a:defRPr sz="1000">
                <a:solidFill>
                  <a:schemeClr val="lt1"/>
                </a:solidFill>
                <a:latin typeface="Calibri"/>
                <a:ea typeface="Calibri"/>
                <a:cs typeface="Calibri"/>
                <a:sym typeface="Calibri"/>
              </a:defRPr>
            </a:lvl6pPr>
            <a:lvl7pPr marL="0" lvl="6" indent="0" algn="r">
              <a:spcBef>
                <a:spcPts val="0"/>
              </a:spcBef>
              <a:buNone/>
              <a:defRPr sz="1000">
                <a:solidFill>
                  <a:schemeClr val="lt1"/>
                </a:solidFill>
                <a:latin typeface="Calibri"/>
                <a:ea typeface="Calibri"/>
                <a:cs typeface="Calibri"/>
                <a:sym typeface="Calibri"/>
              </a:defRPr>
            </a:lvl7pPr>
            <a:lvl8pPr marL="0" lvl="7" indent="0" algn="r">
              <a:spcBef>
                <a:spcPts val="0"/>
              </a:spcBef>
              <a:buNone/>
              <a:defRPr sz="1000">
                <a:solidFill>
                  <a:schemeClr val="lt1"/>
                </a:solidFill>
                <a:latin typeface="Calibri"/>
                <a:ea typeface="Calibri"/>
                <a:cs typeface="Calibri"/>
                <a:sym typeface="Calibri"/>
              </a:defRPr>
            </a:lvl8pPr>
            <a:lvl9pPr marL="0" lvl="8" indent="0" algn="r">
              <a:spcBef>
                <a:spcPts val="0"/>
              </a:spcBef>
              <a:buNone/>
              <a:defRPr sz="1000">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pic>
        <p:nvPicPr>
          <p:cNvPr id="97" name="Google Shape;97;p9"/>
          <p:cNvPicPr preferRelativeResize="0"/>
          <p:nvPr/>
        </p:nvPicPr>
        <p:blipFill rotWithShape="1">
          <a:blip r:embed="rId3">
            <a:alphaModFix/>
          </a:blip>
          <a:srcRect b="7054"/>
          <a:stretch/>
        </p:blipFill>
        <p:spPr>
          <a:xfrm>
            <a:off x="10383200" y="119675"/>
            <a:ext cx="1688227" cy="882649"/>
          </a:xfrm>
          <a:prstGeom prst="rect">
            <a:avLst/>
          </a:prstGeom>
          <a:noFill/>
          <a:ln>
            <a:noFill/>
          </a:ln>
        </p:spPr>
      </p:pic>
      <p:pic>
        <p:nvPicPr>
          <p:cNvPr id="98" name="Google Shape;98;p9"/>
          <p:cNvPicPr preferRelativeResize="0"/>
          <p:nvPr/>
        </p:nvPicPr>
        <p:blipFill rotWithShape="1">
          <a:blip r:embed="rId3">
            <a:alphaModFix/>
          </a:blip>
          <a:srcRect b="7054"/>
          <a:stretch/>
        </p:blipFill>
        <p:spPr>
          <a:xfrm>
            <a:off x="5395975" y="5393862"/>
            <a:ext cx="1396877" cy="730326"/>
          </a:xfrm>
          <a:prstGeom prst="rect">
            <a:avLst/>
          </a:prstGeom>
          <a:noFill/>
          <a:ln>
            <a:noFill/>
          </a:ln>
        </p:spPr>
      </p:pic>
    </p:spTree>
  </p:cSld>
  <p:clrMapOvr>
    <a:masterClrMapping/>
  </p:clrMapOvr>
  <p:extLst>
    <p:ext uri="{DCECCB84-F9BA-43D5-87BE-67443E8EF086}">
      <p15:sldGuideLst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p15:guide id="1" orient="horz" pos="2160">
          <p15:clr>
            <a:srgbClr val="FBAE40"/>
          </p15:clr>
        </p15:guide>
        <p15:guide id="2"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Image and Content">
  <p:cSld name="Image and Content">
    <p:spTree>
      <p:nvGrpSpPr>
        <p:cNvPr id="1" name="Shape 99"/>
        <p:cNvGrpSpPr/>
        <p:nvPr/>
      </p:nvGrpSpPr>
      <p:grpSpPr>
        <a:xfrm>
          <a:off x="0" y="0"/>
          <a:ext cx="0" cy="0"/>
          <a:chOff x="0" y="0"/>
          <a:chExt cx="0" cy="0"/>
        </a:xfrm>
      </p:grpSpPr>
      <p:pic>
        <p:nvPicPr>
          <p:cNvPr id="100" name="Google Shape;100;p10"/>
          <p:cNvPicPr preferRelativeResize="0"/>
          <p:nvPr/>
        </p:nvPicPr>
        <p:blipFill rotWithShape="1">
          <a:blip r:embed="rId2">
            <a:alphaModFix amt="8000"/>
          </a:blip>
          <a:srcRect t="24442"/>
          <a:stretch/>
        </p:blipFill>
        <p:spPr>
          <a:xfrm>
            <a:off x="-1600" y="0"/>
            <a:ext cx="12195178" cy="6858002"/>
          </a:xfrm>
          <a:prstGeom prst="rect">
            <a:avLst/>
          </a:prstGeom>
          <a:noFill/>
          <a:ln>
            <a:noFill/>
          </a:ln>
        </p:spPr>
      </p:pic>
      <p:sp>
        <p:nvSpPr>
          <p:cNvPr id="101" name="Google Shape;101;p10"/>
          <p:cNvSpPr/>
          <p:nvPr/>
        </p:nvSpPr>
        <p:spPr>
          <a:xfrm>
            <a:off x="-3176" y="0"/>
            <a:ext cx="12195176" cy="1095376"/>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8"/>
              <a:buFont typeface="Calibri"/>
              <a:buNone/>
            </a:pPr>
            <a:endParaRPr sz="2398" b="0" i="0" u="none" strike="noStrike" cap="none">
              <a:solidFill>
                <a:srgbClr val="F7C86D"/>
              </a:solidFill>
              <a:latin typeface="Calibri"/>
              <a:ea typeface="Calibri"/>
              <a:cs typeface="Calibri"/>
              <a:sym typeface="Calibri"/>
            </a:endParaRPr>
          </a:p>
        </p:txBody>
      </p:sp>
      <p:sp>
        <p:nvSpPr>
          <p:cNvPr id="102" name="Google Shape;102;p10"/>
          <p:cNvSpPr>
            <a:spLocks noGrp="1"/>
          </p:cNvSpPr>
          <p:nvPr>
            <p:ph type="pic" idx="2"/>
          </p:nvPr>
        </p:nvSpPr>
        <p:spPr>
          <a:xfrm>
            <a:off x="190405" y="1355077"/>
            <a:ext cx="3889373" cy="5366405"/>
          </a:xfrm>
          <a:prstGeom prst="rect">
            <a:avLst/>
          </a:prstGeom>
          <a:solidFill>
            <a:srgbClr val="E5E5E5"/>
          </a:solidFill>
          <a:ln>
            <a:noFill/>
          </a:ln>
        </p:spPr>
        <p:txBody>
          <a:bodyPr spcFirstLastPara="1" wrap="square" lIns="108000" tIns="36000" rIns="108000" bIns="36000" anchor="ctr" anchorCtr="0">
            <a:noAutofit/>
          </a:bodyPr>
          <a:lstStyle>
            <a:lvl1pPr marR="0" lvl="0" algn="ctr" rtl="0">
              <a:lnSpc>
                <a:spcPct val="105000"/>
              </a:lnSpc>
              <a:spcBef>
                <a:spcPts val="600"/>
              </a:spcBef>
              <a:spcAft>
                <a:spcPts val="0"/>
              </a:spcAft>
              <a:buClr>
                <a:schemeClr val="dk1"/>
              </a:buClr>
              <a:buSzPts val="2131"/>
              <a:buFont typeface="Roboto"/>
              <a:buNone/>
              <a:defRPr sz="2131" i="0" u="none" strike="noStrike" cap="none">
                <a:solidFill>
                  <a:schemeClr val="dk1"/>
                </a:solidFill>
                <a:latin typeface="Roboto"/>
                <a:ea typeface="Roboto"/>
                <a:cs typeface="Roboto"/>
                <a:sym typeface="Roboto"/>
              </a:defRPr>
            </a:lvl1pPr>
            <a:lvl2pPr marR="0" lvl="1" algn="l" rtl="0">
              <a:lnSpc>
                <a:spcPct val="105000"/>
              </a:lnSpc>
              <a:spcBef>
                <a:spcPts val="600"/>
              </a:spcBef>
              <a:spcAft>
                <a:spcPts val="0"/>
              </a:spcAft>
              <a:buClr>
                <a:schemeClr val="dk1"/>
              </a:buClr>
              <a:buSzPts val="3731"/>
              <a:buFont typeface="Noto Sans Symbols"/>
              <a:buNone/>
              <a:defRPr sz="3731" b="0" i="0" u="none" strike="noStrike" cap="none">
                <a:solidFill>
                  <a:schemeClr val="dk1"/>
                </a:solidFill>
                <a:latin typeface="Calibri"/>
                <a:ea typeface="Calibri"/>
                <a:cs typeface="Calibri"/>
                <a:sym typeface="Calibri"/>
              </a:defRPr>
            </a:lvl2pPr>
            <a:lvl3pPr marR="0" lvl="2" algn="l" rtl="0">
              <a:lnSpc>
                <a:spcPct val="105000"/>
              </a:lnSpc>
              <a:spcBef>
                <a:spcPts val="600"/>
              </a:spcBef>
              <a:spcAft>
                <a:spcPts val="0"/>
              </a:spcAft>
              <a:buClr>
                <a:schemeClr val="dk1"/>
              </a:buClr>
              <a:buSzPts val="3198"/>
              <a:buFont typeface="Noto Sans Symbols"/>
              <a:buNone/>
              <a:defRPr sz="3198" b="0" i="0" u="none" strike="noStrike" cap="none">
                <a:solidFill>
                  <a:schemeClr val="dk1"/>
                </a:solidFill>
                <a:latin typeface="Calibri"/>
                <a:ea typeface="Calibri"/>
                <a:cs typeface="Calibri"/>
                <a:sym typeface="Calibri"/>
              </a:defRPr>
            </a:lvl3pPr>
            <a:lvl4pPr marR="0" lvl="3" algn="l" rtl="0">
              <a:lnSpc>
                <a:spcPct val="105000"/>
              </a:lnSpc>
              <a:spcBef>
                <a:spcPts val="600"/>
              </a:spcBef>
              <a:spcAft>
                <a:spcPts val="0"/>
              </a:spcAft>
              <a:buClr>
                <a:schemeClr val="dk1"/>
              </a:buClr>
              <a:buSzPts val="2665"/>
              <a:buFont typeface="Noto Sans Symbols"/>
              <a:buNone/>
              <a:defRPr sz="2665" b="0" i="0" u="none" strike="noStrike" cap="none">
                <a:solidFill>
                  <a:schemeClr val="dk1"/>
                </a:solidFill>
                <a:latin typeface="Calibri"/>
                <a:ea typeface="Calibri"/>
                <a:cs typeface="Calibri"/>
                <a:sym typeface="Calibri"/>
              </a:defRPr>
            </a:lvl4pPr>
            <a:lvl5pPr marR="0" lvl="4" algn="l" rtl="0">
              <a:lnSpc>
                <a:spcPct val="105000"/>
              </a:lnSpc>
              <a:spcBef>
                <a:spcPts val="600"/>
              </a:spcBef>
              <a:spcAft>
                <a:spcPts val="0"/>
              </a:spcAft>
              <a:buClr>
                <a:schemeClr val="dk1"/>
              </a:buClr>
              <a:buSzPts val="2665"/>
              <a:buFont typeface="Noto Sans Symbols"/>
              <a:buNone/>
              <a:defRPr sz="2665" b="0" i="0" u="none" strike="noStrike" cap="none">
                <a:solidFill>
                  <a:schemeClr val="dk1"/>
                </a:solidFill>
                <a:latin typeface="Calibri"/>
                <a:ea typeface="Calibri"/>
                <a:cs typeface="Calibri"/>
                <a:sym typeface="Calibri"/>
              </a:defRPr>
            </a:lvl5pPr>
            <a:lvl6pPr marR="0" lvl="5" algn="l" rtl="0">
              <a:spcBef>
                <a:spcPts val="600"/>
              </a:spcBef>
              <a:spcAft>
                <a:spcPts val="0"/>
              </a:spcAft>
              <a:buClr>
                <a:schemeClr val="dk1"/>
              </a:buClr>
              <a:buSzPts val="2665"/>
              <a:buFont typeface="Arial"/>
              <a:buNone/>
              <a:defRPr sz="2665" b="0" i="0" u="none" strike="noStrike" cap="none">
                <a:solidFill>
                  <a:schemeClr val="dk1"/>
                </a:solidFill>
                <a:latin typeface="Calibri"/>
                <a:ea typeface="Calibri"/>
                <a:cs typeface="Calibri"/>
                <a:sym typeface="Calibri"/>
              </a:defRPr>
            </a:lvl6pPr>
            <a:lvl7pPr marR="0" lvl="6" algn="l" rtl="0">
              <a:spcBef>
                <a:spcPts val="533"/>
              </a:spcBef>
              <a:spcAft>
                <a:spcPts val="0"/>
              </a:spcAft>
              <a:buClr>
                <a:schemeClr val="dk1"/>
              </a:buClr>
              <a:buSzPts val="2665"/>
              <a:buFont typeface="Arial"/>
              <a:buNone/>
              <a:defRPr sz="2665" b="0" i="0" u="none" strike="noStrike" cap="none">
                <a:solidFill>
                  <a:schemeClr val="dk1"/>
                </a:solidFill>
                <a:latin typeface="Calibri"/>
                <a:ea typeface="Calibri"/>
                <a:cs typeface="Calibri"/>
                <a:sym typeface="Calibri"/>
              </a:defRPr>
            </a:lvl7pPr>
            <a:lvl8pPr marR="0" lvl="7" algn="l" rtl="0">
              <a:spcBef>
                <a:spcPts val="533"/>
              </a:spcBef>
              <a:spcAft>
                <a:spcPts val="0"/>
              </a:spcAft>
              <a:buClr>
                <a:schemeClr val="dk1"/>
              </a:buClr>
              <a:buSzPts val="2665"/>
              <a:buFont typeface="Arial"/>
              <a:buNone/>
              <a:defRPr sz="2665" b="0" i="0" u="none" strike="noStrike" cap="none">
                <a:solidFill>
                  <a:schemeClr val="dk1"/>
                </a:solidFill>
                <a:latin typeface="Calibri"/>
                <a:ea typeface="Calibri"/>
                <a:cs typeface="Calibri"/>
                <a:sym typeface="Calibri"/>
              </a:defRPr>
            </a:lvl8pPr>
            <a:lvl9pPr marR="0" lvl="8" algn="l" rtl="0">
              <a:spcBef>
                <a:spcPts val="533"/>
              </a:spcBef>
              <a:spcAft>
                <a:spcPts val="0"/>
              </a:spcAft>
              <a:buClr>
                <a:schemeClr val="dk1"/>
              </a:buClr>
              <a:buSzPts val="2665"/>
              <a:buFont typeface="Arial"/>
              <a:buNone/>
              <a:defRPr sz="2665" b="0" i="0" u="none" strike="noStrike" cap="none">
                <a:solidFill>
                  <a:schemeClr val="dk1"/>
                </a:solidFill>
                <a:latin typeface="Calibri"/>
                <a:ea typeface="Calibri"/>
                <a:cs typeface="Calibri"/>
                <a:sym typeface="Calibri"/>
              </a:defRPr>
            </a:lvl9pPr>
          </a:lstStyle>
          <a:p>
            <a:endParaRPr/>
          </a:p>
        </p:txBody>
      </p:sp>
      <p:sp>
        <p:nvSpPr>
          <p:cNvPr id="103" name="Google Shape;103;p10"/>
          <p:cNvSpPr/>
          <p:nvPr/>
        </p:nvSpPr>
        <p:spPr>
          <a:xfrm>
            <a:off x="4079775" y="1355073"/>
            <a:ext cx="48001" cy="5502926"/>
          </a:xfrm>
          <a:prstGeom prst="rect">
            <a:avLst/>
          </a:prstGeom>
          <a:solidFill>
            <a:srgbClr val="274E1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8"/>
              <a:buFont typeface="Calibri"/>
              <a:buNone/>
            </a:pPr>
            <a:endParaRPr sz="2398" b="0" i="0" u="none" strike="noStrike" cap="none">
              <a:solidFill>
                <a:srgbClr val="F7C86D"/>
              </a:solidFill>
              <a:latin typeface="Calibri"/>
              <a:ea typeface="Calibri"/>
              <a:cs typeface="Calibri"/>
              <a:sym typeface="Calibri"/>
            </a:endParaRPr>
          </a:p>
        </p:txBody>
      </p:sp>
      <p:sp>
        <p:nvSpPr>
          <p:cNvPr id="104" name="Google Shape;104;p10"/>
          <p:cNvSpPr/>
          <p:nvPr/>
        </p:nvSpPr>
        <p:spPr>
          <a:xfrm>
            <a:off x="4127777" y="1748999"/>
            <a:ext cx="240001" cy="33600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8"/>
              <a:buFont typeface="Calibri"/>
              <a:buNone/>
            </a:pPr>
            <a:endParaRPr sz="2398" b="0" i="0" u="none" strike="noStrike" cap="none">
              <a:solidFill>
                <a:srgbClr val="F7C86D"/>
              </a:solidFill>
              <a:latin typeface="Calibri"/>
              <a:ea typeface="Calibri"/>
              <a:cs typeface="Calibri"/>
              <a:sym typeface="Calibri"/>
            </a:endParaRPr>
          </a:p>
        </p:txBody>
      </p:sp>
      <p:sp>
        <p:nvSpPr>
          <p:cNvPr id="105" name="Google Shape;105;p10"/>
          <p:cNvSpPr/>
          <p:nvPr/>
        </p:nvSpPr>
        <p:spPr>
          <a:xfrm>
            <a:off x="2" y="6721482"/>
            <a:ext cx="12192000" cy="136521"/>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8"/>
              <a:buFont typeface="Calibri"/>
              <a:buNone/>
            </a:pPr>
            <a:endParaRPr sz="2398" b="0" i="0" u="none" strike="noStrike" cap="none">
              <a:solidFill>
                <a:srgbClr val="F7C86D"/>
              </a:solidFill>
              <a:latin typeface="Calibri"/>
              <a:ea typeface="Calibri"/>
              <a:cs typeface="Calibri"/>
              <a:sym typeface="Calibri"/>
            </a:endParaRPr>
          </a:p>
        </p:txBody>
      </p:sp>
      <p:sp>
        <p:nvSpPr>
          <p:cNvPr id="106" name="Google Shape;106;p10"/>
          <p:cNvSpPr txBox="1">
            <a:spLocks noGrp="1"/>
          </p:cNvSpPr>
          <p:nvPr>
            <p:ph type="body" idx="1"/>
          </p:nvPr>
        </p:nvSpPr>
        <p:spPr>
          <a:xfrm>
            <a:off x="4795936" y="1353867"/>
            <a:ext cx="7199299" cy="5027884"/>
          </a:xfrm>
          <a:prstGeom prst="rect">
            <a:avLst/>
          </a:prstGeom>
          <a:noFill/>
          <a:ln>
            <a:noFill/>
          </a:ln>
        </p:spPr>
        <p:txBody>
          <a:bodyPr spcFirstLastPara="1" wrap="square" lIns="108000" tIns="36000" rIns="108000" bIns="36000" anchor="t" anchorCtr="0">
            <a:noAutofit/>
          </a:bodyPr>
          <a:lstStyle>
            <a:lvl1pPr marL="457200" lvl="0" indent="-342900" algn="l">
              <a:lnSpc>
                <a:spcPct val="105000"/>
              </a:lnSpc>
              <a:spcBef>
                <a:spcPts val="600"/>
              </a:spcBef>
              <a:spcAft>
                <a:spcPts val="0"/>
              </a:spcAft>
              <a:buClr>
                <a:schemeClr val="dk1"/>
              </a:buClr>
              <a:buSzPts val="1800"/>
              <a:buFont typeface="Roboto"/>
              <a:buChar char="▪"/>
              <a:defRPr>
                <a:latin typeface="Roboto"/>
                <a:ea typeface="Roboto"/>
                <a:cs typeface="Roboto"/>
                <a:sym typeface="Roboto"/>
              </a:defRPr>
            </a:lvl1pPr>
            <a:lvl2pPr marL="914400" lvl="1" indent="-342900" algn="l">
              <a:lnSpc>
                <a:spcPct val="105000"/>
              </a:lnSpc>
              <a:spcBef>
                <a:spcPts val="600"/>
              </a:spcBef>
              <a:spcAft>
                <a:spcPts val="0"/>
              </a:spcAft>
              <a:buClr>
                <a:schemeClr val="dk1"/>
              </a:buClr>
              <a:buSzPts val="1800"/>
              <a:buFont typeface="Roboto"/>
              <a:buChar char="▪"/>
              <a:defRPr>
                <a:latin typeface="Roboto"/>
                <a:ea typeface="Roboto"/>
                <a:cs typeface="Roboto"/>
                <a:sym typeface="Roboto"/>
              </a:defRPr>
            </a:lvl2pPr>
            <a:lvl3pPr marL="1371600" lvl="2" indent="-342900" algn="l">
              <a:lnSpc>
                <a:spcPct val="105000"/>
              </a:lnSpc>
              <a:spcBef>
                <a:spcPts val="600"/>
              </a:spcBef>
              <a:spcAft>
                <a:spcPts val="0"/>
              </a:spcAft>
              <a:buClr>
                <a:schemeClr val="dk1"/>
              </a:buClr>
              <a:buSzPts val="1800"/>
              <a:buFont typeface="Roboto"/>
              <a:buChar char="▪"/>
              <a:defRPr>
                <a:latin typeface="Roboto"/>
                <a:ea typeface="Roboto"/>
                <a:cs typeface="Roboto"/>
                <a:sym typeface="Roboto"/>
              </a:defRPr>
            </a:lvl3pPr>
            <a:lvl4pPr marL="1828800" lvl="3" indent="-342900" algn="l">
              <a:lnSpc>
                <a:spcPct val="105000"/>
              </a:lnSpc>
              <a:spcBef>
                <a:spcPts val="600"/>
              </a:spcBef>
              <a:spcAft>
                <a:spcPts val="0"/>
              </a:spcAft>
              <a:buClr>
                <a:schemeClr val="dk1"/>
              </a:buClr>
              <a:buSzPts val="1800"/>
              <a:buFont typeface="Roboto"/>
              <a:buChar char="▪"/>
              <a:defRPr>
                <a:latin typeface="Roboto"/>
                <a:ea typeface="Roboto"/>
                <a:cs typeface="Roboto"/>
                <a:sym typeface="Roboto"/>
              </a:defRPr>
            </a:lvl4pPr>
            <a:lvl5pPr marL="2286000" lvl="4" indent="-342900" algn="l">
              <a:lnSpc>
                <a:spcPct val="105000"/>
              </a:lnSpc>
              <a:spcBef>
                <a:spcPts val="600"/>
              </a:spcBef>
              <a:spcAft>
                <a:spcPts val="0"/>
              </a:spcAft>
              <a:buClr>
                <a:schemeClr val="dk1"/>
              </a:buClr>
              <a:buSzPts val="1800"/>
              <a:buFont typeface="Roboto"/>
              <a:buChar char="▪"/>
              <a:defRPr>
                <a:latin typeface="Roboto"/>
                <a:ea typeface="Roboto"/>
                <a:cs typeface="Roboto"/>
                <a:sym typeface="Roboto"/>
              </a:defRPr>
            </a:lvl5pPr>
            <a:lvl6pPr marL="2743200" lvl="5" indent="-342900" algn="l">
              <a:spcBef>
                <a:spcPts val="600"/>
              </a:spcBef>
              <a:spcAft>
                <a:spcPts val="0"/>
              </a:spcAft>
              <a:buClr>
                <a:schemeClr val="dk1"/>
              </a:buClr>
              <a:buSzPts val="1800"/>
              <a:buFont typeface="Roboto"/>
              <a:buChar char="•"/>
              <a:defRPr>
                <a:latin typeface="Roboto"/>
                <a:ea typeface="Roboto"/>
                <a:cs typeface="Roboto"/>
                <a:sym typeface="Roboto"/>
              </a:defRPr>
            </a:lvl6pPr>
            <a:lvl7pPr marL="3200400" lvl="6" indent="-342900" algn="l">
              <a:spcBef>
                <a:spcPts val="360"/>
              </a:spcBef>
              <a:spcAft>
                <a:spcPts val="0"/>
              </a:spcAft>
              <a:buClr>
                <a:schemeClr val="dk1"/>
              </a:buClr>
              <a:buSzPts val="1800"/>
              <a:buFont typeface="Roboto"/>
              <a:buChar char="•"/>
              <a:defRPr>
                <a:latin typeface="Roboto"/>
                <a:ea typeface="Roboto"/>
                <a:cs typeface="Roboto"/>
                <a:sym typeface="Roboto"/>
              </a:defRPr>
            </a:lvl7pPr>
            <a:lvl8pPr marL="3657600" lvl="7" indent="-342900" algn="l">
              <a:spcBef>
                <a:spcPts val="360"/>
              </a:spcBef>
              <a:spcAft>
                <a:spcPts val="0"/>
              </a:spcAft>
              <a:buClr>
                <a:schemeClr val="dk1"/>
              </a:buClr>
              <a:buSzPts val="1800"/>
              <a:buFont typeface="Roboto"/>
              <a:buChar char="•"/>
              <a:defRPr>
                <a:latin typeface="Roboto"/>
                <a:ea typeface="Roboto"/>
                <a:cs typeface="Roboto"/>
                <a:sym typeface="Roboto"/>
              </a:defRPr>
            </a:lvl8pPr>
            <a:lvl9pPr marL="4114800" lvl="8" indent="-342900" algn="l">
              <a:spcBef>
                <a:spcPts val="360"/>
              </a:spcBef>
              <a:spcAft>
                <a:spcPts val="0"/>
              </a:spcAft>
              <a:buClr>
                <a:schemeClr val="dk1"/>
              </a:buClr>
              <a:buSzPts val="1800"/>
              <a:buFont typeface="Roboto"/>
              <a:buChar char="•"/>
              <a:defRPr>
                <a:latin typeface="Roboto"/>
                <a:ea typeface="Roboto"/>
                <a:cs typeface="Roboto"/>
                <a:sym typeface="Roboto"/>
              </a:defRPr>
            </a:lvl9pPr>
          </a:lstStyle>
          <a:p>
            <a:endParaRPr/>
          </a:p>
        </p:txBody>
      </p:sp>
      <p:sp>
        <p:nvSpPr>
          <p:cNvPr id="107" name="Google Shape;107;p10"/>
          <p:cNvSpPr txBox="1">
            <a:spLocks noGrp="1"/>
          </p:cNvSpPr>
          <p:nvPr>
            <p:ph type="title"/>
          </p:nvPr>
        </p:nvSpPr>
        <p:spPr>
          <a:xfrm>
            <a:off x="190405" y="100750"/>
            <a:ext cx="9506047" cy="882654"/>
          </a:xfrm>
          <a:prstGeom prst="rect">
            <a:avLst/>
          </a:prstGeom>
          <a:noFill/>
          <a:ln>
            <a:noFill/>
          </a:ln>
        </p:spPr>
        <p:txBody>
          <a:bodyPr spcFirstLastPara="1" wrap="square" lIns="108000" tIns="36000" rIns="108000" bIns="36000" anchor="ctr" anchorCtr="0">
            <a:noAutofit/>
          </a:bodyPr>
          <a:lstStyle>
            <a:lvl1pPr lvl="0" algn="l">
              <a:spcBef>
                <a:spcPts val="0"/>
              </a:spcBef>
              <a:spcAft>
                <a:spcPts val="0"/>
              </a:spcAft>
              <a:buClr>
                <a:schemeClr val="lt2"/>
              </a:buClr>
              <a:buSzPts val="3998"/>
              <a:buFont typeface="Calibri"/>
              <a:buNone/>
              <a:defRPr>
                <a:solidFill>
                  <a:schemeClr val="lt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8" name="Google Shape;108;p10"/>
          <p:cNvSpPr txBox="1">
            <a:spLocks noGrp="1"/>
          </p:cNvSpPr>
          <p:nvPr>
            <p:ph type="dt" idx="10"/>
          </p:nvPr>
        </p:nvSpPr>
        <p:spPr>
          <a:xfrm>
            <a:off x="188816" y="6397196"/>
            <a:ext cx="808713" cy="308845"/>
          </a:xfrm>
          <a:prstGeom prst="rect">
            <a:avLst/>
          </a:prstGeom>
          <a:noFill/>
          <a:ln>
            <a:noFill/>
          </a:ln>
        </p:spPr>
        <p:txBody>
          <a:bodyPr spcFirstLastPara="1" wrap="square" lIns="36000" tIns="36000" rIns="36000" bIns="360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9" name="Google Shape;109;p10"/>
          <p:cNvSpPr txBox="1">
            <a:spLocks noGrp="1"/>
          </p:cNvSpPr>
          <p:nvPr>
            <p:ph type="ftr" idx="11"/>
          </p:nvPr>
        </p:nvSpPr>
        <p:spPr>
          <a:xfrm>
            <a:off x="997529" y="6397196"/>
            <a:ext cx="10567285" cy="308845"/>
          </a:xfrm>
          <a:prstGeom prst="rect">
            <a:avLst/>
          </a:prstGeom>
          <a:noFill/>
          <a:ln>
            <a:noFill/>
          </a:ln>
        </p:spPr>
        <p:txBody>
          <a:bodyPr spcFirstLastPara="1" wrap="square" lIns="36000" tIns="36000" rIns="36000" bIns="360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0" name="Google Shape;110;p10"/>
          <p:cNvSpPr txBox="1">
            <a:spLocks noGrp="1"/>
          </p:cNvSpPr>
          <p:nvPr>
            <p:ph type="sldNum" idx="12"/>
          </p:nvPr>
        </p:nvSpPr>
        <p:spPr>
          <a:xfrm>
            <a:off x="11566412" y="6397196"/>
            <a:ext cx="428822" cy="308845"/>
          </a:xfrm>
          <a:prstGeom prst="rect">
            <a:avLst/>
          </a:prstGeom>
          <a:noFill/>
          <a:ln>
            <a:noFill/>
          </a:ln>
        </p:spPr>
        <p:txBody>
          <a:bodyPr spcFirstLastPara="1" wrap="square" lIns="36000" tIns="36000" rIns="36000" bIns="360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pic>
        <p:nvPicPr>
          <p:cNvPr id="111" name="Google Shape;111;p10"/>
          <p:cNvPicPr preferRelativeResize="0"/>
          <p:nvPr/>
        </p:nvPicPr>
        <p:blipFill rotWithShape="1">
          <a:blip r:embed="rId3">
            <a:alphaModFix/>
          </a:blip>
          <a:srcRect/>
          <a:stretch/>
        </p:blipFill>
        <p:spPr>
          <a:xfrm>
            <a:off x="9870854" y="232973"/>
            <a:ext cx="2126081" cy="530284"/>
          </a:xfrm>
          <a:prstGeom prst="rect">
            <a:avLst/>
          </a:prstGeom>
          <a:noFill/>
          <a:ln>
            <a:noFill/>
          </a:ln>
        </p:spPr>
      </p:pic>
      <p:sp>
        <p:nvSpPr>
          <p:cNvPr id="112" name="Google Shape;112;p10"/>
          <p:cNvSpPr/>
          <p:nvPr/>
        </p:nvSpPr>
        <p:spPr>
          <a:xfrm>
            <a:off x="-3176" y="0"/>
            <a:ext cx="12195176" cy="1095376"/>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Calibri"/>
              <a:buNone/>
            </a:pPr>
            <a:endParaRPr sz="2399" b="0" i="0" u="none" strike="noStrike" cap="none">
              <a:solidFill>
                <a:srgbClr val="F7C86D"/>
              </a:solidFill>
              <a:latin typeface="Calibri"/>
              <a:ea typeface="Calibri"/>
              <a:cs typeface="Calibri"/>
              <a:sym typeface="Calibri"/>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dt" idx="10"/>
          </p:nvPr>
        </p:nvSpPr>
        <p:spPr>
          <a:xfrm>
            <a:off x="188816" y="6397196"/>
            <a:ext cx="808713" cy="308845"/>
          </a:xfrm>
          <a:prstGeom prst="rect">
            <a:avLst/>
          </a:prstGeom>
          <a:noFill/>
          <a:ln>
            <a:noFill/>
          </a:ln>
        </p:spPr>
        <p:txBody>
          <a:bodyPr spcFirstLastPara="1" wrap="square" lIns="36000" tIns="36000" rIns="36000" bIns="36000" anchor="ctr" anchorCtr="0">
            <a:noAutofit/>
          </a:bodyPr>
          <a:lstStyle>
            <a:lvl1pPr marR="0" lvl="0" algn="ctr" rtl="0">
              <a:spcBef>
                <a:spcPts val="0"/>
              </a:spcBef>
              <a:spcAft>
                <a:spcPts val="0"/>
              </a:spcAft>
              <a:buSzPts val="1400"/>
              <a:buNone/>
              <a:defRPr sz="10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1" name="Google Shape;11;p1"/>
          <p:cNvSpPr txBox="1">
            <a:spLocks noGrp="1"/>
          </p:cNvSpPr>
          <p:nvPr>
            <p:ph type="ftr" idx="11"/>
          </p:nvPr>
        </p:nvSpPr>
        <p:spPr>
          <a:xfrm>
            <a:off x="997529" y="6397196"/>
            <a:ext cx="10567285" cy="308845"/>
          </a:xfrm>
          <a:prstGeom prst="rect">
            <a:avLst/>
          </a:prstGeom>
          <a:noFill/>
          <a:ln>
            <a:noFill/>
          </a:ln>
        </p:spPr>
        <p:txBody>
          <a:bodyPr spcFirstLastPara="1" wrap="square" lIns="36000" tIns="36000" rIns="36000" bIns="36000" anchor="ctr" anchorCtr="0">
            <a:noAutofit/>
          </a:bodyPr>
          <a:lstStyle>
            <a:lvl1pPr marR="0" lvl="0" algn="ctr" rtl="0">
              <a:spcBef>
                <a:spcPts val="0"/>
              </a:spcBef>
              <a:spcAft>
                <a:spcPts val="0"/>
              </a:spcAft>
              <a:buSzPts val="1400"/>
              <a:buNone/>
              <a:defRPr sz="10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sldNum" idx="12"/>
          </p:nvPr>
        </p:nvSpPr>
        <p:spPr>
          <a:xfrm>
            <a:off x="11566412" y="6397196"/>
            <a:ext cx="428822" cy="308845"/>
          </a:xfrm>
          <a:prstGeom prst="rect">
            <a:avLst/>
          </a:prstGeom>
          <a:noFill/>
          <a:ln>
            <a:noFill/>
          </a:ln>
        </p:spPr>
        <p:txBody>
          <a:bodyPr spcFirstLastPara="1" wrap="square" lIns="36000" tIns="36000" rIns="36000" bIns="36000" anchor="ctr" anchorCtr="0">
            <a:noAutofit/>
          </a:bodyPr>
          <a:lstStyle>
            <a:lvl1pPr marL="0" marR="0" lvl="0" indent="0" algn="r" rtl="0">
              <a:spcBef>
                <a:spcPts val="0"/>
              </a:spcBef>
              <a:buNone/>
              <a:defRPr sz="1000" b="0" i="0" u="none" strike="noStrike" cap="none">
                <a:solidFill>
                  <a:schemeClr val="dk1"/>
                </a:solidFill>
                <a:latin typeface="Calibri"/>
                <a:ea typeface="Calibri"/>
                <a:cs typeface="Calibri"/>
                <a:sym typeface="Calibri"/>
              </a:defRPr>
            </a:lvl1pPr>
            <a:lvl2pPr marL="0" marR="0" lvl="1" indent="0" algn="r" rtl="0">
              <a:spcBef>
                <a:spcPts val="0"/>
              </a:spcBef>
              <a:buNone/>
              <a:defRPr sz="1000" b="0" i="0" u="none" strike="noStrike" cap="none">
                <a:solidFill>
                  <a:schemeClr val="dk1"/>
                </a:solidFill>
                <a:latin typeface="Calibri"/>
                <a:ea typeface="Calibri"/>
                <a:cs typeface="Calibri"/>
                <a:sym typeface="Calibri"/>
              </a:defRPr>
            </a:lvl2pPr>
            <a:lvl3pPr marL="0" marR="0" lvl="2" indent="0" algn="r" rtl="0">
              <a:spcBef>
                <a:spcPts val="0"/>
              </a:spcBef>
              <a:buNone/>
              <a:defRPr sz="1000" b="0" i="0" u="none" strike="noStrike" cap="none">
                <a:solidFill>
                  <a:schemeClr val="dk1"/>
                </a:solidFill>
                <a:latin typeface="Calibri"/>
                <a:ea typeface="Calibri"/>
                <a:cs typeface="Calibri"/>
                <a:sym typeface="Calibri"/>
              </a:defRPr>
            </a:lvl3pPr>
            <a:lvl4pPr marL="0" marR="0" lvl="3" indent="0" algn="r" rtl="0">
              <a:spcBef>
                <a:spcPts val="0"/>
              </a:spcBef>
              <a:buNone/>
              <a:defRPr sz="1000" b="0" i="0" u="none" strike="noStrike" cap="none">
                <a:solidFill>
                  <a:schemeClr val="dk1"/>
                </a:solidFill>
                <a:latin typeface="Calibri"/>
                <a:ea typeface="Calibri"/>
                <a:cs typeface="Calibri"/>
                <a:sym typeface="Calibri"/>
              </a:defRPr>
            </a:lvl4pPr>
            <a:lvl5pPr marL="0" marR="0" lvl="4" indent="0" algn="r" rtl="0">
              <a:spcBef>
                <a:spcPts val="0"/>
              </a:spcBef>
              <a:buNone/>
              <a:defRPr sz="1000" b="0" i="0" u="none" strike="noStrike" cap="none">
                <a:solidFill>
                  <a:schemeClr val="dk1"/>
                </a:solidFill>
                <a:latin typeface="Calibri"/>
                <a:ea typeface="Calibri"/>
                <a:cs typeface="Calibri"/>
                <a:sym typeface="Calibri"/>
              </a:defRPr>
            </a:lvl5pPr>
            <a:lvl6pPr marL="0" marR="0" lvl="5" indent="0" algn="r" rtl="0">
              <a:spcBef>
                <a:spcPts val="0"/>
              </a:spcBef>
              <a:buNone/>
              <a:defRPr sz="1000" b="0" i="0" u="none" strike="noStrike" cap="none">
                <a:solidFill>
                  <a:schemeClr val="dk1"/>
                </a:solidFill>
                <a:latin typeface="Calibri"/>
                <a:ea typeface="Calibri"/>
                <a:cs typeface="Calibri"/>
                <a:sym typeface="Calibri"/>
              </a:defRPr>
            </a:lvl6pPr>
            <a:lvl7pPr marL="0" marR="0" lvl="6" indent="0" algn="r" rtl="0">
              <a:spcBef>
                <a:spcPts val="0"/>
              </a:spcBef>
              <a:buNone/>
              <a:defRPr sz="1000" b="0" i="0" u="none" strike="noStrike" cap="none">
                <a:solidFill>
                  <a:schemeClr val="dk1"/>
                </a:solidFill>
                <a:latin typeface="Calibri"/>
                <a:ea typeface="Calibri"/>
                <a:cs typeface="Calibri"/>
                <a:sym typeface="Calibri"/>
              </a:defRPr>
            </a:lvl7pPr>
            <a:lvl8pPr marL="0" marR="0" lvl="7" indent="0" algn="r" rtl="0">
              <a:spcBef>
                <a:spcPts val="0"/>
              </a:spcBef>
              <a:buNone/>
              <a:defRPr sz="1000" b="0" i="0" u="none" strike="noStrike" cap="none">
                <a:solidFill>
                  <a:schemeClr val="dk1"/>
                </a:solidFill>
                <a:latin typeface="Calibri"/>
                <a:ea typeface="Calibri"/>
                <a:cs typeface="Calibri"/>
                <a:sym typeface="Calibri"/>
              </a:defRPr>
            </a:lvl8pPr>
            <a:lvl9pPr marL="0" marR="0" lvl="8" indent="0" algn="r" rtl="0">
              <a:spcBef>
                <a:spcPts val="0"/>
              </a:spcBef>
              <a:buNone/>
              <a:defRPr sz="1000" b="0"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13" name="Google Shape;13;p1"/>
          <p:cNvSpPr txBox="1">
            <a:spLocks noGrp="1"/>
          </p:cNvSpPr>
          <p:nvPr>
            <p:ph type="title"/>
          </p:nvPr>
        </p:nvSpPr>
        <p:spPr>
          <a:xfrm>
            <a:off x="190405" y="100750"/>
            <a:ext cx="9506047" cy="882654"/>
          </a:xfrm>
          <a:prstGeom prst="rect">
            <a:avLst/>
          </a:prstGeom>
          <a:noFill/>
          <a:ln>
            <a:noFill/>
          </a:ln>
        </p:spPr>
        <p:txBody>
          <a:bodyPr spcFirstLastPara="1" wrap="square" lIns="108000" tIns="36000" rIns="108000" bIns="36000" anchor="ctr" anchorCtr="0">
            <a:noAutofit/>
          </a:bodyPr>
          <a:lstStyle>
            <a:lvl1pPr marR="0" lvl="0" algn="l" rtl="0">
              <a:spcBef>
                <a:spcPts val="0"/>
              </a:spcBef>
              <a:spcAft>
                <a:spcPts val="0"/>
              </a:spcAft>
              <a:buClr>
                <a:srgbClr val="274E13"/>
              </a:buClr>
              <a:buSzPts val="3998"/>
              <a:buFont typeface="Roboto"/>
              <a:buNone/>
              <a:defRPr sz="3998" b="1" i="0" u="none" strike="noStrike" cap="none">
                <a:solidFill>
                  <a:srgbClr val="274E13"/>
                </a:solidFill>
                <a:latin typeface="Roboto"/>
                <a:ea typeface="Roboto"/>
                <a:cs typeface="Roboto"/>
                <a:sym typeface="Roboto"/>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4" name="Google Shape;14;p1"/>
          <p:cNvSpPr txBox="1">
            <a:spLocks noGrp="1"/>
          </p:cNvSpPr>
          <p:nvPr>
            <p:ph type="body" idx="1"/>
          </p:nvPr>
        </p:nvSpPr>
        <p:spPr>
          <a:xfrm>
            <a:off x="190413" y="1138844"/>
            <a:ext cx="11804822" cy="5242906"/>
          </a:xfrm>
          <a:prstGeom prst="rect">
            <a:avLst/>
          </a:prstGeom>
          <a:noFill/>
          <a:ln>
            <a:noFill/>
          </a:ln>
        </p:spPr>
        <p:txBody>
          <a:bodyPr spcFirstLastPara="1" wrap="square" lIns="108000" tIns="36000" rIns="108000" bIns="36000" anchor="t" anchorCtr="0">
            <a:noAutofit/>
          </a:bodyPr>
          <a:lstStyle>
            <a:lvl1pPr marL="457200" marR="0" lvl="0" indent="-444372" algn="l" rtl="0">
              <a:lnSpc>
                <a:spcPct val="105000"/>
              </a:lnSpc>
              <a:spcBef>
                <a:spcPts val="600"/>
              </a:spcBef>
              <a:spcAft>
                <a:spcPts val="0"/>
              </a:spcAft>
              <a:buClr>
                <a:srgbClr val="1A340C"/>
              </a:buClr>
              <a:buSzPts val="3398"/>
              <a:buFont typeface="Noto Sans Symbols"/>
              <a:buChar char="▪"/>
              <a:defRPr sz="3398" b="0" i="0" u="none" strike="noStrike" cap="none">
                <a:solidFill>
                  <a:srgbClr val="1A340C"/>
                </a:solidFill>
                <a:latin typeface="Calibri"/>
                <a:ea typeface="Calibri"/>
                <a:cs typeface="Calibri"/>
                <a:sym typeface="Calibri"/>
              </a:defRPr>
            </a:lvl1pPr>
            <a:lvl2pPr marL="914400" marR="0" lvl="1" indent="-431672" algn="l" rtl="0">
              <a:lnSpc>
                <a:spcPct val="105000"/>
              </a:lnSpc>
              <a:spcBef>
                <a:spcPts val="600"/>
              </a:spcBef>
              <a:spcAft>
                <a:spcPts val="0"/>
              </a:spcAft>
              <a:buClr>
                <a:srgbClr val="1A340C"/>
              </a:buClr>
              <a:buSzPts val="3198"/>
              <a:buFont typeface="Noto Sans Symbols"/>
              <a:buChar char="▪"/>
              <a:defRPr sz="3198" b="0" i="0" u="none" strike="noStrike" cap="none">
                <a:solidFill>
                  <a:srgbClr val="1A340C"/>
                </a:solidFill>
                <a:latin typeface="Calibri"/>
                <a:ea typeface="Calibri"/>
                <a:cs typeface="Calibri"/>
                <a:sym typeface="Calibri"/>
              </a:defRPr>
            </a:lvl2pPr>
            <a:lvl3pPr marL="1371600" marR="0" lvl="2" indent="-418972" algn="l" rtl="0">
              <a:lnSpc>
                <a:spcPct val="105000"/>
              </a:lnSpc>
              <a:spcBef>
                <a:spcPts val="600"/>
              </a:spcBef>
              <a:spcAft>
                <a:spcPts val="0"/>
              </a:spcAft>
              <a:buClr>
                <a:srgbClr val="1A340C"/>
              </a:buClr>
              <a:buSzPts val="2998"/>
              <a:buFont typeface="Noto Sans Symbols"/>
              <a:buChar char="▪"/>
              <a:defRPr sz="2998" b="0" i="0" u="none" strike="noStrike" cap="none">
                <a:solidFill>
                  <a:srgbClr val="1A340C"/>
                </a:solidFill>
                <a:latin typeface="Calibri"/>
                <a:ea typeface="Calibri"/>
                <a:cs typeface="Calibri"/>
                <a:sym typeface="Calibri"/>
              </a:defRPr>
            </a:lvl3pPr>
            <a:lvl4pPr marL="1828800" marR="0" lvl="3" indent="-406272" algn="l" rtl="0">
              <a:lnSpc>
                <a:spcPct val="105000"/>
              </a:lnSpc>
              <a:spcBef>
                <a:spcPts val="600"/>
              </a:spcBef>
              <a:spcAft>
                <a:spcPts val="0"/>
              </a:spcAft>
              <a:buClr>
                <a:srgbClr val="1A340C"/>
              </a:buClr>
              <a:buSzPts val="2798"/>
              <a:buFont typeface="Noto Sans Symbols"/>
              <a:buChar char="▪"/>
              <a:defRPr sz="2798" b="0" i="0" u="none" strike="noStrike" cap="none">
                <a:solidFill>
                  <a:srgbClr val="1A340C"/>
                </a:solidFill>
                <a:latin typeface="Calibri"/>
                <a:ea typeface="Calibri"/>
                <a:cs typeface="Calibri"/>
                <a:sym typeface="Calibri"/>
              </a:defRPr>
            </a:lvl4pPr>
            <a:lvl5pPr marL="2286000" marR="0" lvl="4" indent="-393573" algn="l" rtl="0">
              <a:lnSpc>
                <a:spcPct val="105000"/>
              </a:lnSpc>
              <a:spcBef>
                <a:spcPts val="600"/>
              </a:spcBef>
              <a:spcAft>
                <a:spcPts val="0"/>
              </a:spcAft>
              <a:buClr>
                <a:srgbClr val="1A340C"/>
              </a:buClr>
              <a:buSzPts val="2598"/>
              <a:buFont typeface="Noto Sans Symbols"/>
              <a:buChar char="▪"/>
              <a:defRPr sz="2598" b="0" i="0" u="none" strike="noStrike" cap="none">
                <a:solidFill>
                  <a:srgbClr val="1A340C"/>
                </a:solidFill>
                <a:latin typeface="Calibri"/>
                <a:ea typeface="Calibri"/>
                <a:cs typeface="Calibri"/>
                <a:sym typeface="Calibri"/>
              </a:defRPr>
            </a:lvl5pPr>
            <a:lvl6pPr marL="2743200" marR="0" lvl="5" indent="-397827" algn="l" rtl="0">
              <a:spcBef>
                <a:spcPts val="600"/>
              </a:spcBef>
              <a:spcAft>
                <a:spcPts val="0"/>
              </a:spcAft>
              <a:buClr>
                <a:srgbClr val="1A340C"/>
              </a:buClr>
              <a:buSzPts val="2665"/>
              <a:buFont typeface="Arial"/>
              <a:buChar char="•"/>
              <a:defRPr sz="2665" b="0" i="0" u="none" strike="noStrike" cap="none">
                <a:solidFill>
                  <a:srgbClr val="1A340C"/>
                </a:solidFill>
                <a:latin typeface="Calibri"/>
                <a:ea typeface="Calibri"/>
                <a:cs typeface="Calibri"/>
                <a:sym typeface="Calibri"/>
              </a:defRPr>
            </a:lvl6pPr>
            <a:lvl7pPr marL="3200400" marR="0" lvl="6" indent="-397827" algn="l" rtl="0">
              <a:spcBef>
                <a:spcPts val="533"/>
              </a:spcBef>
              <a:spcAft>
                <a:spcPts val="0"/>
              </a:spcAft>
              <a:buClr>
                <a:srgbClr val="1A340C"/>
              </a:buClr>
              <a:buSzPts val="2665"/>
              <a:buFont typeface="Arial"/>
              <a:buChar char="•"/>
              <a:defRPr sz="2665" b="0" i="0" u="none" strike="noStrike" cap="none">
                <a:solidFill>
                  <a:srgbClr val="1A340C"/>
                </a:solidFill>
                <a:latin typeface="Calibri"/>
                <a:ea typeface="Calibri"/>
                <a:cs typeface="Calibri"/>
                <a:sym typeface="Calibri"/>
              </a:defRPr>
            </a:lvl7pPr>
            <a:lvl8pPr marL="3657600" marR="0" lvl="7" indent="-397827" algn="l" rtl="0">
              <a:spcBef>
                <a:spcPts val="533"/>
              </a:spcBef>
              <a:spcAft>
                <a:spcPts val="0"/>
              </a:spcAft>
              <a:buClr>
                <a:srgbClr val="1A340C"/>
              </a:buClr>
              <a:buSzPts val="2665"/>
              <a:buFont typeface="Arial"/>
              <a:buChar char="•"/>
              <a:defRPr sz="2665" b="0" i="0" u="none" strike="noStrike" cap="none">
                <a:solidFill>
                  <a:srgbClr val="1A340C"/>
                </a:solidFill>
                <a:latin typeface="Calibri"/>
                <a:ea typeface="Calibri"/>
                <a:cs typeface="Calibri"/>
                <a:sym typeface="Calibri"/>
              </a:defRPr>
            </a:lvl8pPr>
            <a:lvl9pPr marL="4114800" marR="0" lvl="8" indent="-397827" algn="l" rtl="0">
              <a:spcBef>
                <a:spcPts val="533"/>
              </a:spcBef>
              <a:spcAft>
                <a:spcPts val="0"/>
              </a:spcAft>
              <a:buClr>
                <a:srgbClr val="1A340C"/>
              </a:buClr>
              <a:buSzPts val="2665"/>
              <a:buFont typeface="Arial"/>
              <a:buChar char="•"/>
              <a:defRPr sz="2665" b="0" i="0" u="none" strike="noStrike" cap="none">
                <a:solidFill>
                  <a:srgbClr val="1A340C"/>
                </a:solidFill>
                <a:latin typeface="Calibri"/>
                <a:ea typeface="Calibri"/>
                <a:cs typeface="Calibri"/>
                <a:sym typeface="Calibri"/>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p15:guide id="1" orient="horz" pos="2160">
          <p15:clr>
            <a:srgbClr val="F26B43"/>
          </p15:clr>
        </p15:guide>
        <p15:guide id="2" pos="1843">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s://vratsasoftware.com/"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hyperlink" Target="https://www.sitepoint.com/php-security-cross-site-scripting-attacks-xss/" TargetMode="External"/><Relationship Id="rId2" Type="http://schemas.openxmlformats.org/officeDocument/2006/relationships/notesSlide" Target="../notesSlides/notesSlide13.xml"/><Relationship Id="rId1" Type="http://schemas.openxmlformats.org/officeDocument/2006/relationships/slideLayout" Target="../slideLayouts/slideLayout9.xml"/><Relationship Id="rId4" Type="http://schemas.openxmlformats.org/officeDocument/2006/relationships/hyperlink" Target="https://www.sitepoint.com/input-validation-using-filter-functions/" TargetMode="Externa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hyperlink" Target="https://vratsasoftware.com/" TargetMode="External"/><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5.xml"/><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3" Type="http://schemas.openxmlformats.org/officeDocument/2006/relationships/hyperlink" Target="http://www.phpfreaks.com/tutorial/php-security" TargetMode="External"/><Relationship Id="rId2" Type="http://schemas.openxmlformats.org/officeDocument/2006/relationships/notesSlide" Target="../notesSlides/notesSlide46.xml"/><Relationship Id="rId1" Type="http://schemas.openxmlformats.org/officeDocument/2006/relationships/slideLayout" Target="../slideLayouts/slideLayout9.xml"/><Relationship Id="rId4" Type="http://schemas.openxmlformats.org/officeDocument/2006/relationships/image" Target="../media/image26.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3" Type="http://schemas.openxmlformats.org/officeDocument/2006/relationships/image" Target="../media/image27.gif"/><Relationship Id="rId2" Type="http://schemas.openxmlformats.org/officeDocument/2006/relationships/notesSlide" Target="../notesSlides/notesSlide48.xml"/><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hyperlink" Target="https://vratsasoftware.com/" TargetMode="External"/><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9.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9.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9.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9.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9.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9.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9.xml"/></Relationships>
</file>

<file path=ppt/slides/_rels/slide57.xml.rels><?xml version="1.0" encoding="UTF-8" standalone="yes"?>
<Relationships xmlns="http://schemas.openxmlformats.org/package/2006/relationships"><Relationship Id="rId3" Type="http://schemas.openxmlformats.org/officeDocument/2006/relationships/hyperlink" Target="https://www.sitepoint.com/preventing-cross-site-request-forgeries/" TargetMode="External"/><Relationship Id="rId2" Type="http://schemas.openxmlformats.org/officeDocument/2006/relationships/notesSlide" Target="../notesSlides/notesSlide57.xml"/><Relationship Id="rId1" Type="http://schemas.openxmlformats.org/officeDocument/2006/relationships/slideLayout" Target="../slideLayouts/slideLayout9.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9.xml"/></Relationships>
</file>

<file path=ppt/slides/_rels/slide62.xml.rels><?xml version="1.0" encoding="UTF-8" standalone="yes"?>
<Relationships xmlns="http://schemas.openxmlformats.org/package/2006/relationships"><Relationship Id="rId3" Type="http://schemas.openxmlformats.org/officeDocument/2006/relationships/hyperlink" Target="https://phpsecurity.readthedocs.io/en/latest/" TargetMode="External"/><Relationship Id="rId2" Type="http://schemas.openxmlformats.org/officeDocument/2006/relationships/notesSlide" Target="../notesSlides/notesSlide62.xml"/><Relationship Id="rId1" Type="http://schemas.openxmlformats.org/officeDocument/2006/relationships/slideLayout" Target="../slideLayouts/slideLayout9.xml"/><Relationship Id="rId4" Type="http://schemas.openxmlformats.org/officeDocument/2006/relationships/hyperlink" Target="https://www.sqreen.com/checklists/php-security-checklist" TargetMode="External"/></Relationships>
</file>

<file path=ppt/slides/_rels/slide6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3.xml"/><Relationship Id="rId1" Type="http://schemas.openxmlformats.org/officeDocument/2006/relationships/slideLayout" Target="../slideLayouts/slideLayout3.xml"/><Relationship Id="rId5" Type="http://schemas.openxmlformats.org/officeDocument/2006/relationships/image" Target="../media/image30.png"/><Relationship Id="rId4" Type="http://schemas.openxmlformats.org/officeDocument/2006/relationships/image" Target="../media/image29.pn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0.xml"/></Relationships>
</file>

<file path=ppt/slides/_rels/slide66.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hyperlink" Target="http://www.vratsasoftware.com" TargetMode="External"/><Relationship Id="rId7" Type="http://schemas.openxmlformats.org/officeDocument/2006/relationships/hyperlink" Target="http://softuni.foundation/" TargetMode="External"/><Relationship Id="rId12" Type="http://schemas.openxmlformats.org/officeDocument/2006/relationships/image" Target="../media/image33.png"/><Relationship Id="rId2" Type="http://schemas.openxmlformats.org/officeDocument/2006/relationships/notesSlide" Target="../notesSlides/notesSlide66.xml"/><Relationship Id="rId1" Type="http://schemas.openxmlformats.org/officeDocument/2006/relationships/slideLayout" Target="../slideLayouts/slideLayout3.xml"/><Relationship Id="rId6" Type="http://schemas.openxmlformats.org/officeDocument/2006/relationships/hyperlink" Target="http://www.vso.slack.com" TargetMode="External"/><Relationship Id="rId11" Type="http://schemas.openxmlformats.org/officeDocument/2006/relationships/hyperlink" Target="http://forum.softuni.bg/" TargetMode="External"/><Relationship Id="rId5" Type="http://schemas.openxmlformats.org/officeDocument/2006/relationships/hyperlink" Target="http://www.fb.com/VratsaSoftware" TargetMode="External"/><Relationship Id="rId10" Type="http://schemas.openxmlformats.org/officeDocument/2006/relationships/image" Target="../media/image32.png"/><Relationship Id="rId4" Type="http://schemas.openxmlformats.org/officeDocument/2006/relationships/hyperlink" Target="http://www.nest.bg" TargetMode="External"/><Relationship Id="rId9" Type="http://schemas.openxmlformats.org/officeDocument/2006/relationships/hyperlink" Target="http://www.facebook.com/SoftwareUniversity" TargetMode="Externa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hyperlink" Target="https://www.sitepoint.com/migrate-from-the-mysql-extension-to-pdo/" TargetMode="External"/><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13"/>
          <p:cNvSpPr txBox="1">
            <a:spLocks noGrp="1"/>
          </p:cNvSpPr>
          <p:nvPr>
            <p:ph type="subTitle" idx="1"/>
          </p:nvPr>
        </p:nvSpPr>
        <p:spPr>
          <a:xfrm>
            <a:off x="613350" y="4598873"/>
            <a:ext cx="10965300" cy="671100"/>
          </a:xfrm>
          <a:prstGeom prst="rect">
            <a:avLst/>
          </a:prstGeom>
          <a:noFill/>
          <a:ln>
            <a:noFill/>
          </a:ln>
        </p:spPr>
        <p:txBody>
          <a:bodyPr spcFirstLastPara="1" wrap="square" lIns="108000" tIns="36000" rIns="108000" bIns="36000" anchor="t" anchorCtr="0">
            <a:noAutofit/>
          </a:bodyPr>
          <a:lstStyle/>
          <a:p>
            <a:pPr marL="0" lvl="0" indent="0" algn="ctr" rtl="0">
              <a:spcBef>
                <a:spcPts val="0"/>
              </a:spcBef>
              <a:spcAft>
                <a:spcPts val="0"/>
              </a:spcAft>
              <a:buClr>
                <a:schemeClr val="dk1"/>
              </a:buClr>
              <a:buSzPts val="3598"/>
              <a:buNone/>
            </a:pPr>
            <a:r>
              <a:rPr lang="en-US"/>
              <a:t>PHP web development 2019/2020</a:t>
            </a:r>
            <a:endParaRPr/>
          </a:p>
          <a:p>
            <a:pPr marL="0" lvl="0" indent="0" algn="ctr" rtl="0">
              <a:lnSpc>
                <a:spcPct val="105000"/>
              </a:lnSpc>
              <a:spcBef>
                <a:spcPts val="0"/>
              </a:spcBef>
              <a:spcAft>
                <a:spcPts val="0"/>
              </a:spcAft>
              <a:buClr>
                <a:schemeClr val="dk1"/>
              </a:buClr>
              <a:buSzPts val="3598"/>
              <a:buNone/>
            </a:pPr>
            <a:endParaRPr/>
          </a:p>
        </p:txBody>
      </p:sp>
      <p:sp>
        <p:nvSpPr>
          <p:cNvPr id="141" name="Google Shape;141;p13"/>
          <p:cNvSpPr txBox="1">
            <a:spLocks noGrp="1"/>
          </p:cNvSpPr>
          <p:nvPr>
            <p:ph type="title"/>
          </p:nvPr>
        </p:nvSpPr>
        <p:spPr>
          <a:xfrm>
            <a:off x="998700" y="333125"/>
            <a:ext cx="10194600" cy="4166400"/>
          </a:xfrm>
          <a:prstGeom prst="rect">
            <a:avLst/>
          </a:prstGeom>
          <a:noFill/>
          <a:ln>
            <a:noFill/>
          </a:ln>
        </p:spPr>
        <p:txBody>
          <a:bodyPr spcFirstLastPara="1" wrap="square" lIns="108000" tIns="36000" rIns="108000" bIns="36000" anchor="b" anchorCtr="0">
            <a:noAutofit/>
          </a:bodyPr>
          <a:lstStyle/>
          <a:p>
            <a:pPr marL="0" lvl="0" indent="0" algn="ctr" rtl="0">
              <a:spcBef>
                <a:spcPts val="0"/>
              </a:spcBef>
              <a:spcAft>
                <a:spcPts val="0"/>
              </a:spcAft>
              <a:buNone/>
            </a:pPr>
            <a:endParaRPr sz="7200"/>
          </a:p>
          <a:p>
            <a:pPr marL="0" lvl="0" indent="0" algn="ctr" rtl="0">
              <a:spcBef>
                <a:spcPts val="0"/>
              </a:spcBef>
              <a:spcAft>
                <a:spcPts val="0"/>
              </a:spcAft>
              <a:buNone/>
            </a:pPr>
            <a:endParaRPr sz="7200"/>
          </a:p>
          <a:p>
            <a:pPr marL="0" lvl="0" indent="0" algn="ctr" rtl="0">
              <a:spcBef>
                <a:spcPts val="0"/>
              </a:spcBef>
              <a:spcAft>
                <a:spcPts val="0"/>
              </a:spcAft>
              <a:buNone/>
            </a:pPr>
            <a:r>
              <a:rPr lang="en-US" sz="7200"/>
              <a:t>Building secure applications with php</a:t>
            </a:r>
            <a:endParaRPr sz="7200"/>
          </a:p>
          <a:p>
            <a:pPr marL="0" lvl="0" indent="0" algn="ctr" rtl="0">
              <a:spcBef>
                <a:spcPts val="0"/>
              </a:spcBef>
              <a:spcAft>
                <a:spcPts val="0"/>
              </a:spcAft>
              <a:buNone/>
            </a:pPr>
            <a:r>
              <a:rPr lang="en-US" sz="4800" i="1"/>
              <a:t>basics</a:t>
            </a:r>
            <a:endParaRPr sz="4800" i="1"/>
          </a:p>
          <a:p>
            <a:pPr marL="0" lvl="0" indent="0" algn="ctr" rtl="0">
              <a:spcBef>
                <a:spcPts val="0"/>
              </a:spcBef>
              <a:spcAft>
                <a:spcPts val="0"/>
              </a:spcAft>
              <a:buNone/>
            </a:pPr>
            <a:endParaRPr sz="7200"/>
          </a:p>
        </p:txBody>
      </p:sp>
      <p:sp>
        <p:nvSpPr>
          <p:cNvPr id="142" name="Google Shape;142;p13"/>
          <p:cNvSpPr txBox="1">
            <a:spLocks noGrp="1"/>
          </p:cNvSpPr>
          <p:nvPr>
            <p:ph type="body" idx="4294967295"/>
          </p:nvPr>
        </p:nvSpPr>
        <p:spPr>
          <a:xfrm>
            <a:off x="6096000" y="5591375"/>
            <a:ext cx="6012600" cy="1058100"/>
          </a:xfrm>
          <a:prstGeom prst="rect">
            <a:avLst/>
          </a:prstGeom>
          <a:noFill/>
          <a:ln>
            <a:noFill/>
          </a:ln>
        </p:spPr>
        <p:txBody>
          <a:bodyPr spcFirstLastPara="1" wrap="square" lIns="36000" tIns="36000" rIns="36000" bIns="36000" anchor="b" anchorCtr="0">
            <a:noAutofit/>
          </a:bodyPr>
          <a:lstStyle/>
          <a:p>
            <a:pPr marL="0" lvl="0" indent="0" algn="r" rtl="0">
              <a:lnSpc>
                <a:spcPct val="105000"/>
              </a:lnSpc>
              <a:spcBef>
                <a:spcPts val="0"/>
              </a:spcBef>
              <a:spcAft>
                <a:spcPts val="0"/>
              </a:spcAft>
              <a:buClr>
                <a:srgbClr val="1A334B"/>
              </a:buClr>
              <a:buSzPts val="1700"/>
              <a:buNone/>
            </a:pPr>
            <a:r>
              <a:rPr lang="en-US" u="sng">
                <a:solidFill>
                  <a:schemeClr val="hlink"/>
                </a:solidFill>
                <a:hlinkClick r:id="rId3"/>
              </a:rPr>
              <a:t>https://vratsasoftware.com/</a:t>
            </a:r>
            <a:r>
              <a:rPr lang="en-US"/>
              <a:t> </a:t>
            </a:r>
            <a:endParaRPr/>
          </a:p>
        </p:txBody>
      </p:sp>
      <p:sp>
        <p:nvSpPr>
          <p:cNvPr id="143" name="Google Shape;143;p13"/>
          <p:cNvSpPr txBox="1">
            <a:spLocks noGrp="1"/>
          </p:cNvSpPr>
          <p:nvPr>
            <p:ph type="body" idx="4294967295"/>
          </p:nvPr>
        </p:nvSpPr>
        <p:spPr>
          <a:xfrm>
            <a:off x="113425" y="5369325"/>
            <a:ext cx="6012600" cy="1280100"/>
          </a:xfrm>
          <a:prstGeom prst="rect">
            <a:avLst/>
          </a:prstGeom>
          <a:noFill/>
          <a:ln>
            <a:noFill/>
          </a:ln>
        </p:spPr>
        <p:txBody>
          <a:bodyPr spcFirstLastPara="1" wrap="square" lIns="36000" tIns="36000" rIns="36000" bIns="36000" anchor="b" anchorCtr="0">
            <a:noAutofit/>
          </a:bodyPr>
          <a:lstStyle/>
          <a:p>
            <a:pPr marL="0" lvl="0" indent="0" algn="l" rtl="0">
              <a:lnSpc>
                <a:spcPct val="105000"/>
              </a:lnSpc>
              <a:spcBef>
                <a:spcPts val="0"/>
              </a:spcBef>
              <a:spcAft>
                <a:spcPts val="0"/>
              </a:spcAft>
              <a:buClr>
                <a:schemeClr val="dk1"/>
              </a:buClr>
              <a:buSzPts val="2300"/>
              <a:buNone/>
            </a:pPr>
            <a:r>
              <a:rPr lang="en-US"/>
              <a:t>Milenа Tomova</a:t>
            </a:r>
            <a:endParaRPr/>
          </a:p>
          <a:p>
            <a:pPr marL="0" lvl="0" indent="0" algn="l" rtl="0">
              <a:lnSpc>
                <a:spcPct val="105000"/>
              </a:lnSpc>
              <a:spcBef>
                <a:spcPts val="0"/>
              </a:spcBef>
              <a:spcAft>
                <a:spcPts val="0"/>
              </a:spcAft>
              <a:buClr>
                <a:schemeClr val="dk1"/>
              </a:buClr>
              <a:buSzPts val="2300"/>
              <a:buNone/>
            </a:pPr>
            <a:r>
              <a:rPr lang="en-US"/>
              <a:t>Vratsa Software</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22"/>
          <p:cNvSpPr>
            <a:spLocks noGrp="1"/>
          </p:cNvSpPr>
          <p:nvPr>
            <p:ph type="pic" idx="2"/>
          </p:nvPr>
        </p:nvSpPr>
        <p:spPr>
          <a:xfrm>
            <a:off x="190405" y="1355077"/>
            <a:ext cx="3889500" cy="5366400"/>
          </a:xfrm>
          <a:prstGeom prst="rect">
            <a:avLst/>
          </a:prstGeom>
        </p:spPr>
        <p:txBody>
          <a:bodyPr spcFirstLastPara="1" wrap="square" lIns="108000" tIns="36000" rIns="108000" bIns="36000" anchor="ctr" anchorCtr="0">
            <a:noAutofit/>
          </a:bodyPr>
          <a:lstStyle/>
          <a:p>
            <a:pPr marL="0" lvl="0" indent="0" algn="ctr" rtl="0">
              <a:spcBef>
                <a:spcPts val="600"/>
              </a:spcBef>
              <a:spcAft>
                <a:spcPts val="600"/>
              </a:spcAft>
              <a:buNone/>
            </a:pPr>
            <a:r>
              <a:rPr lang="en-US" sz="6000"/>
              <a:t>#2</a:t>
            </a:r>
            <a:endParaRPr sz="6000"/>
          </a:p>
        </p:txBody>
      </p:sp>
      <p:sp>
        <p:nvSpPr>
          <p:cNvPr id="226" name="Google Shape;226;p22"/>
          <p:cNvSpPr txBox="1">
            <a:spLocks noGrp="1"/>
          </p:cNvSpPr>
          <p:nvPr>
            <p:ph type="body" idx="1"/>
          </p:nvPr>
        </p:nvSpPr>
        <p:spPr>
          <a:xfrm>
            <a:off x="4795936" y="1353867"/>
            <a:ext cx="7199400" cy="5028000"/>
          </a:xfrm>
          <a:prstGeom prst="rect">
            <a:avLst/>
          </a:prstGeom>
        </p:spPr>
        <p:txBody>
          <a:bodyPr spcFirstLastPara="1" wrap="square" lIns="108000" tIns="36000" rIns="108000" bIns="36000" anchor="t" anchorCtr="0">
            <a:noAutofit/>
          </a:bodyPr>
          <a:lstStyle/>
          <a:p>
            <a:pPr marL="0" lvl="0" indent="0" algn="l" rtl="0">
              <a:spcBef>
                <a:spcPts val="600"/>
              </a:spcBef>
              <a:spcAft>
                <a:spcPts val="0"/>
              </a:spcAft>
              <a:buNone/>
            </a:pPr>
            <a:endParaRPr sz="2400">
              <a:solidFill>
                <a:schemeClr val="dk1"/>
              </a:solidFill>
            </a:endParaRPr>
          </a:p>
          <a:p>
            <a:pPr marL="457200" lvl="0" indent="-298450" algn="l" rtl="0">
              <a:lnSpc>
                <a:spcPct val="115000"/>
              </a:lnSpc>
              <a:spcBef>
                <a:spcPts val="1200"/>
              </a:spcBef>
              <a:spcAft>
                <a:spcPts val="0"/>
              </a:spcAft>
              <a:buClr>
                <a:srgbClr val="000000"/>
              </a:buClr>
              <a:buSzPts val="1100"/>
              <a:buFont typeface="Arial"/>
              <a:buAutoNum type="arabicPeriod"/>
            </a:pPr>
            <a:r>
              <a:rPr lang="en-US" sz="2400">
                <a:solidFill>
                  <a:schemeClr val="dk1"/>
                </a:solidFill>
              </a:rPr>
              <a:t>It can be used to collect retrieve sensitive information such as cookies data.</a:t>
            </a:r>
            <a:endParaRPr sz="2400">
              <a:solidFill>
                <a:schemeClr val="dk1"/>
              </a:solidFill>
            </a:endParaRPr>
          </a:p>
          <a:p>
            <a:pPr marL="457200" lvl="0" indent="-298450" algn="l" rtl="0">
              <a:lnSpc>
                <a:spcPct val="115000"/>
              </a:lnSpc>
              <a:spcBef>
                <a:spcPts val="0"/>
              </a:spcBef>
              <a:spcAft>
                <a:spcPts val="0"/>
              </a:spcAft>
              <a:buClr>
                <a:srgbClr val="000000"/>
              </a:buClr>
              <a:buSzPts val="1100"/>
              <a:buFont typeface="Arial"/>
              <a:buAutoNum type="arabicPeriod"/>
            </a:pPr>
            <a:r>
              <a:rPr lang="en-US" sz="2400">
                <a:solidFill>
                  <a:schemeClr val="dk1"/>
                </a:solidFill>
              </a:rPr>
              <a:t>It can be used to redirect the user to another website or a different URL.</a:t>
            </a:r>
            <a:endParaRPr sz="2400">
              <a:solidFill>
                <a:schemeClr val="dk1"/>
              </a:solidFill>
            </a:endParaRPr>
          </a:p>
          <a:p>
            <a:pPr marL="457200" lvl="0" indent="-298450" algn="l" rtl="0">
              <a:lnSpc>
                <a:spcPct val="115000"/>
              </a:lnSpc>
              <a:spcBef>
                <a:spcPts val="0"/>
              </a:spcBef>
              <a:spcAft>
                <a:spcPts val="0"/>
              </a:spcAft>
              <a:buClr>
                <a:srgbClr val="000000"/>
              </a:buClr>
              <a:buSzPts val="1100"/>
              <a:buFont typeface="Arial"/>
              <a:buAutoNum type="arabicPeriod"/>
            </a:pPr>
            <a:r>
              <a:rPr lang="en-US" sz="2400">
                <a:solidFill>
                  <a:schemeClr val="dk1"/>
                </a:solidFill>
              </a:rPr>
              <a:t>Other threats – Shell Injection, PHP code injection, Email Injection.</a:t>
            </a:r>
            <a:endParaRPr sz="2400">
              <a:solidFill>
                <a:schemeClr val="dk1"/>
              </a:solidFill>
            </a:endParaRPr>
          </a:p>
          <a:p>
            <a:pPr marL="914400" lvl="0" indent="0" algn="l" rtl="0">
              <a:spcBef>
                <a:spcPts val="1200"/>
              </a:spcBef>
              <a:spcAft>
                <a:spcPts val="600"/>
              </a:spcAft>
              <a:buNone/>
            </a:pPr>
            <a:endParaRPr sz="2400">
              <a:solidFill>
                <a:schemeClr val="dk1"/>
              </a:solidFill>
            </a:endParaRPr>
          </a:p>
        </p:txBody>
      </p:sp>
      <p:sp>
        <p:nvSpPr>
          <p:cNvPr id="227" name="Google Shape;227;p22"/>
          <p:cNvSpPr txBox="1">
            <a:spLocks noGrp="1"/>
          </p:cNvSpPr>
          <p:nvPr>
            <p:ph type="title"/>
          </p:nvPr>
        </p:nvSpPr>
        <p:spPr>
          <a:xfrm>
            <a:off x="190405" y="100750"/>
            <a:ext cx="9506100" cy="882600"/>
          </a:xfrm>
          <a:prstGeom prst="rect">
            <a:avLst/>
          </a:prstGeom>
        </p:spPr>
        <p:txBody>
          <a:bodyPr spcFirstLastPara="1" wrap="square" lIns="108000" tIns="36000" rIns="108000" bIns="36000" anchor="ctr" anchorCtr="0">
            <a:noAutofit/>
          </a:bodyPr>
          <a:lstStyle/>
          <a:p>
            <a:pPr marL="0" lvl="0" indent="0" algn="l" rtl="0">
              <a:spcBef>
                <a:spcPts val="0"/>
              </a:spcBef>
              <a:spcAft>
                <a:spcPts val="0"/>
              </a:spcAft>
              <a:buNone/>
            </a:pPr>
            <a:r>
              <a:rPr lang="en-US" sz="3950"/>
              <a:t>#2 </a:t>
            </a:r>
            <a:r>
              <a:rPr lang="en-US" sz="3950">
                <a:latin typeface="Arial"/>
                <a:ea typeface="Arial"/>
                <a:cs typeface="Arial"/>
                <a:sym typeface="Arial"/>
              </a:rPr>
              <a:t>XSS (Cross Site Scripting)</a:t>
            </a:r>
            <a:endParaRPr sz="3950"/>
          </a:p>
        </p:txBody>
      </p:sp>
      <p:sp>
        <p:nvSpPr>
          <p:cNvPr id="228" name="Google Shape;228;p22"/>
          <p:cNvSpPr txBox="1">
            <a:spLocks noGrp="1"/>
          </p:cNvSpPr>
          <p:nvPr>
            <p:ph type="sldNum" idx="12"/>
          </p:nvPr>
        </p:nvSpPr>
        <p:spPr>
          <a:xfrm>
            <a:off x="11566412" y="6397196"/>
            <a:ext cx="428700" cy="308700"/>
          </a:xfrm>
          <a:prstGeom prst="rect">
            <a:avLst/>
          </a:prstGeom>
        </p:spPr>
        <p:txBody>
          <a:bodyPr spcFirstLastPara="1" wrap="square" lIns="36000" tIns="36000" rIns="36000" bIns="360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10</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23"/>
          <p:cNvSpPr>
            <a:spLocks noGrp="1"/>
          </p:cNvSpPr>
          <p:nvPr>
            <p:ph type="pic" idx="2"/>
          </p:nvPr>
        </p:nvSpPr>
        <p:spPr>
          <a:xfrm>
            <a:off x="190405" y="1355077"/>
            <a:ext cx="3889500" cy="5366400"/>
          </a:xfrm>
          <a:prstGeom prst="rect">
            <a:avLst/>
          </a:prstGeom>
        </p:spPr>
        <p:txBody>
          <a:bodyPr spcFirstLastPara="1" wrap="square" lIns="108000" tIns="36000" rIns="108000" bIns="36000" anchor="ctr" anchorCtr="0">
            <a:noAutofit/>
          </a:bodyPr>
          <a:lstStyle/>
          <a:p>
            <a:pPr marL="0" lvl="0" indent="0" algn="ctr" rtl="0">
              <a:spcBef>
                <a:spcPts val="600"/>
              </a:spcBef>
              <a:spcAft>
                <a:spcPts val="600"/>
              </a:spcAft>
              <a:buNone/>
            </a:pPr>
            <a:r>
              <a:rPr lang="en-US" sz="6000"/>
              <a:t>Example</a:t>
            </a:r>
            <a:endParaRPr sz="6000"/>
          </a:p>
        </p:txBody>
      </p:sp>
      <p:sp>
        <p:nvSpPr>
          <p:cNvPr id="235" name="Google Shape;235;p23"/>
          <p:cNvSpPr txBox="1">
            <a:spLocks noGrp="1"/>
          </p:cNvSpPr>
          <p:nvPr>
            <p:ph type="body" idx="1"/>
          </p:nvPr>
        </p:nvSpPr>
        <p:spPr>
          <a:xfrm>
            <a:off x="4795936" y="1353867"/>
            <a:ext cx="7199400" cy="5028000"/>
          </a:xfrm>
          <a:prstGeom prst="rect">
            <a:avLst/>
          </a:prstGeom>
        </p:spPr>
        <p:txBody>
          <a:bodyPr spcFirstLastPara="1" wrap="square" lIns="108000" tIns="36000" rIns="108000" bIns="36000" anchor="t" anchorCtr="0">
            <a:noAutofit/>
          </a:bodyPr>
          <a:lstStyle/>
          <a:p>
            <a:pPr marL="0" lvl="0" indent="0" algn="l" rtl="0">
              <a:spcBef>
                <a:spcPts val="600"/>
              </a:spcBef>
              <a:spcAft>
                <a:spcPts val="0"/>
              </a:spcAft>
              <a:buNone/>
            </a:pPr>
            <a:endParaRPr sz="2400">
              <a:solidFill>
                <a:schemeClr val="dk1"/>
              </a:solidFill>
            </a:endParaRPr>
          </a:p>
          <a:p>
            <a:pPr marL="914400" lvl="0" indent="0" algn="l" rtl="0">
              <a:spcBef>
                <a:spcPts val="600"/>
              </a:spcBef>
              <a:spcAft>
                <a:spcPts val="600"/>
              </a:spcAft>
              <a:buNone/>
            </a:pPr>
            <a:r>
              <a:rPr lang="en-US" sz="2400">
                <a:solidFill>
                  <a:schemeClr val="dk1"/>
                </a:solidFill>
              </a:rPr>
              <a:t>For example, if your application included a forum in which people could post messages to be read by other users, a malicious user could embed a &lt;script&gt; tag, shown below, which would reload the page to a site controlled by them, pass your cookie and session information as GET variables to their page, then reload your page as though nothing had happened. The malicious user could thereby collect other users’ cookie and session information, and use this data in a session hijacking or other attack on your site.</a:t>
            </a:r>
            <a:endParaRPr sz="2400">
              <a:solidFill>
                <a:srgbClr val="F2A818"/>
              </a:solidFill>
            </a:endParaRPr>
          </a:p>
        </p:txBody>
      </p:sp>
      <p:sp>
        <p:nvSpPr>
          <p:cNvPr id="236" name="Google Shape;236;p23"/>
          <p:cNvSpPr txBox="1">
            <a:spLocks noGrp="1"/>
          </p:cNvSpPr>
          <p:nvPr>
            <p:ph type="title"/>
          </p:nvPr>
        </p:nvSpPr>
        <p:spPr>
          <a:xfrm>
            <a:off x="190405" y="100750"/>
            <a:ext cx="9506100" cy="882600"/>
          </a:xfrm>
          <a:prstGeom prst="rect">
            <a:avLst/>
          </a:prstGeom>
        </p:spPr>
        <p:txBody>
          <a:bodyPr spcFirstLastPara="1" wrap="square" lIns="108000" tIns="36000" rIns="108000" bIns="36000" anchor="ctr" anchorCtr="0">
            <a:noAutofit/>
          </a:bodyPr>
          <a:lstStyle/>
          <a:p>
            <a:pPr marL="0" lvl="0" indent="0" algn="l" rtl="0">
              <a:spcBef>
                <a:spcPts val="0"/>
              </a:spcBef>
              <a:spcAft>
                <a:spcPts val="0"/>
              </a:spcAft>
              <a:buNone/>
            </a:pPr>
            <a:r>
              <a:rPr lang="en-US" sz="3950"/>
              <a:t>#2 </a:t>
            </a:r>
            <a:r>
              <a:rPr lang="en-US" sz="3950">
                <a:latin typeface="Arial"/>
                <a:ea typeface="Arial"/>
                <a:cs typeface="Arial"/>
                <a:sym typeface="Arial"/>
              </a:rPr>
              <a:t>XSS (Cross Site Scripting)</a:t>
            </a:r>
            <a:endParaRPr sz="3950"/>
          </a:p>
        </p:txBody>
      </p:sp>
      <p:sp>
        <p:nvSpPr>
          <p:cNvPr id="237" name="Google Shape;237;p23"/>
          <p:cNvSpPr txBox="1">
            <a:spLocks noGrp="1"/>
          </p:cNvSpPr>
          <p:nvPr>
            <p:ph type="sldNum" idx="12"/>
          </p:nvPr>
        </p:nvSpPr>
        <p:spPr>
          <a:xfrm>
            <a:off x="11566412" y="6397196"/>
            <a:ext cx="428700" cy="308700"/>
          </a:xfrm>
          <a:prstGeom prst="rect">
            <a:avLst/>
          </a:prstGeom>
        </p:spPr>
        <p:txBody>
          <a:bodyPr spcFirstLastPara="1" wrap="square" lIns="36000" tIns="36000" rIns="36000" bIns="360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11</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p24"/>
          <p:cNvSpPr txBox="1">
            <a:spLocks noGrp="1"/>
          </p:cNvSpPr>
          <p:nvPr>
            <p:ph type="title"/>
          </p:nvPr>
        </p:nvSpPr>
        <p:spPr>
          <a:xfrm>
            <a:off x="190405" y="100750"/>
            <a:ext cx="9506100" cy="882600"/>
          </a:xfrm>
          <a:prstGeom prst="rect">
            <a:avLst/>
          </a:prstGeom>
          <a:noFill/>
          <a:ln>
            <a:noFill/>
          </a:ln>
        </p:spPr>
        <p:txBody>
          <a:bodyPr spcFirstLastPara="1" wrap="square" lIns="108000" tIns="36000" rIns="108000" bIns="36000" anchor="ctr" anchorCtr="0">
            <a:noAutofit/>
          </a:bodyPr>
          <a:lstStyle/>
          <a:p>
            <a:pPr marL="0" lvl="0" indent="0" algn="l" rtl="0">
              <a:spcBef>
                <a:spcPts val="0"/>
              </a:spcBef>
              <a:spcAft>
                <a:spcPts val="0"/>
              </a:spcAft>
              <a:buClr>
                <a:schemeClr val="lt2"/>
              </a:buClr>
              <a:buSzPts val="3900"/>
              <a:buFont typeface="Calibri"/>
              <a:buNone/>
            </a:pPr>
            <a:endParaRPr/>
          </a:p>
        </p:txBody>
      </p:sp>
      <p:sp>
        <p:nvSpPr>
          <p:cNvPr id="245" name="Google Shape;245;p24"/>
          <p:cNvSpPr txBox="1">
            <a:spLocks noGrp="1"/>
          </p:cNvSpPr>
          <p:nvPr>
            <p:ph type="sldNum" idx="12"/>
          </p:nvPr>
        </p:nvSpPr>
        <p:spPr>
          <a:xfrm>
            <a:off x="11763375" y="6524625"/>
            <a:ext cx="428700" cy="196800"/>
          </a:xfrm>
          <a:prstGeom prst="rect">
            <a:avLst/>
          </a:prstGeom>
          <a:noFill/>
          <a:ln>
            <a:noFill/>
          </a:ln>
        </p:spPr>
        <p:txBody>
          <a:bodyPr spcFirstLastPara="1" wrap="square" lIns="36000" tIns="36000" rIns="36000" bIns="36000" anchor="ctr" anchorCtr="0">
            <a:noAutofit/>
          </a:bodyPr>
          <a:lstStyle/>
          <a:p>
            <a:pPr marL="0" lvl="0" indent="0" algn="r" rtl="0">
              <a:spcBef>
                <a:spcPts val="0"/>
              </a:spcBef>
              <a:spcAft>
                <a:spcPts val="0"/>
              </a:spcAft>
              <a:buNone/>
            </a:pPr>
            <a:fld id="{00000000-1234-1234-1234-123412341234}" type="slidenum">
              <a:rPr lang="en-US"/>
              <a:t>12</a:t>
            </a:fld>
            <a:endParaRPr/>
          </a:p>
        </p:txBody>
      </p:sp>
      <p:sp>
        <p:nvSpPr>
          <p:cNvPr id="246" name="Google Shape;246;p24"/>
          <p:cNvSpPr txBox="1"/>
          <p:nvPr/>
        </p:nvSpPr>
        <p:spPr>
          <a:xfrm>
            <a:off x="624350" y="1328000"/>
            <a:ext cx="5298900" cy="196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Calibri"/>
              <a:ea typeface="Calibri"/>
              <a:cs typeface="Calibri"/>
              <a:sym typeface="Calibri"/>
            </a:endParaRPr>
          </a:p>
        </p:txBody>
      </p:sp>
      <p:pic>
        <p:nvPicPr>
          <p:cNvPr id="247" name="Google Shape;247;p24"/>
          <p:cNvPicPr preferRelativeResize="0"/>
          <p:nvPr/>
        </p:nvPicPr>
        <p:blipFill>
          <a:blip r:embed="rId3">
            <a:alphaModFix/>
          </a:blip>
          <a:stretch>
            <a:fillRect/>
          </a:stretch>
        </p:blipFill>
        <p:spPr>
          <a:xfrm>
            <a:off x="152400" y="1677200"/>
            <a:ext cx="5391150" cy="1819275"/>
          </a:xfrm>
          <a:prstGeom prst="rect">
            <a:avLst/>
          </a:prstGeom>
          <a:noFill/>
          <a:ln>
            <a:noFill/>
          </a:ln>
        </p:spPr>
      </p:pic>
      <p:sp>
        <p:nvSpPr>
          <p:cNvPr id="248" name="Google Shape;248;p24"/>
          <p:cNvSpPr txBox="1"/>
          <p:nvPr/>
        </p:nvSpPr>
        <p:spPr>
          <a:xfrm>
            <a:off x="5543550" y="3300150"/>
            <a:ext cx="5813700" cy="283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solidFill>
                  <a:schemeClr val="dk1"/>
                </a:solidFill>
              </a:rPr>
              <a:t>To prevent this type of attack, you need to be careful about displaying user-submitted content verbatim on a Web page. The easiest way to protect against this is simply to escape the characters that make up HTML syntax (in particular, &lt; and &gt;) to HTML character entities (&amp;lt; and &amp;gt;), so that the submitted data is treated as plain text for display purposes. </a:t>
            </a:r>
            <a:endParaRPr>
              <a:solidFill>
                <a:schemeClr val="dk1"/>
              </a:solidFill>
            </a:endParaRPr>
          </a:p>
          <a:p>
            <a:pPr marL="0" lvl="0" indent="0" algn="l" rtl="0">
              <a:spcBef>
                <a:spcPts val="0"/>
              </a:spcBef>
              <a:spcAft>
                <a:spcPts val="0"/>
              </a:spcAft>
              <a:buNone/>
            </a:pPr>
            <a:r>
              <a:rPr lang="en-US">
                <a:solidFill>
                  <a:schemeClr val="dk1"/>
                </a:solidFill>
              </a:rPr>
              <a:t>Just pass the data through PHP’s </a:t>
            </a:r>
            <a:r>
              <a:rPr lang="en-US" b="1">
                <a:solidFill>
                  <a:srgbClr val="F2A818"/>
                </a:solidFill>
              </a:rPr>
              <a:t>htmlspecialchars</a:t>
            </a:r>
            <a:r>
              <a:rPr lang="en-US">
                <a:solidFill>
                  <a:schemeClr val="dk1"/>
                </a:solidFill>
              </a:rPr>
              <a:t> function as you are producing the output.</a:t>
            </a:r>
            <a:endParaRPr>
              <a:solidFill>
                <a:schemeClr val="dk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25"/>
          <p:cNvSpPr>
            <a:spLocks noGrp="1"/>
          </p:cNvSpPr>
          <p:nvPr>
            <p:ph type="pic" idx="2"/>
          </p:nvPr>
        </p:nvSpPr>
        <p:spPr>
          <a:xfrm>
            <a:off x="190405" y="1355077"/>
            <a:ext cx="3889500" cy="5366400"/>
          </a:xfrm>
          <a:prstGeom prst="rect">
            <a:avLst/>
          </a:prstGeom>
        </p:spPr>
        <p:txBody>
          <a:bodyPr spcFirstLastPara="1" wrap="square" lIns="108000" tIns="36000" rIns="108000" bIns="36000" anchor="ctr" anchorCtr="0">
            <a:noAutofit/>
          </a:bodyPr>
          <a:lstStyle/>
          <a:p>
            <a:pPr marL="0" lvl="0" indent="0" algn="ctr" rtl="0">
              <a:spcBef>
                <a:spcPts val="600"/>
              </a:spcBef>
              <a:spcAft>
                <a:spcPts val="600"/>
              </a:spcAft>
              <a:buNone/>
            </a:pPr>
            <a:r>
              <a:rPr lang="en-US" sz="6000"/>
              <a:t>How to protect yourself?</a:t>
            </a:r>
            <a:endParaRPr sz="6000"/>
          </a:p>
        </p:txBody>
      </p:sp>
      <p:sp>
        <p:nvSpPr>
          <p:cNvPr id="255" name="Google Shape;255;p25"/>
          <p:cNvSpPr txBox="1">
            <a:spLocks noGrp="1"/>
          </p:cNvSpPr>
          <p:nvPr>
            <p:ph type="body" idx="1"/>
          </p:nvPr>
        </p:nvSpPr>
        <p:spPr>
          <a:xfrm>
            <a:off x="4795936" y="1353867"/>
            <a:ext cx="7199400" cy="5028000"/>
          </a:xfrm>
          <a:prstGeom prst="rect">
            <a:avLst/>
          </a:prstGeom>
        </p:spPr>
        <p:txBody>
          <a:bodyPr spcFirstLastPara="1" wrap="square" lIns="108000" tIns="36000" rIns="108000" bIns="36000" anchor="t" anchorCtr="0">
            <a:noAutofit/>
          </a:bodyPr>
          <a:lstStyle/>
          <a:p>
            <a:pPr marL="0" lvl="0" indent="0" algn="l" rtl="0">
              <a:spcBef>
                <a:spcPts val="600"/>
              </a:spcBef>
              <a:spcAft>
                <a:spcPts val="0"/>
              </a:spcAft>
              <a:buNone/>
            </a:pPr>
            <a:endParaRPr sz="2400">
              <a:solidFill>
                <a:schemeClr val="dk1"/>
              </a:solidFill>
            </a:endParaRPr>
          </a:p>
          <a:p>
            <a:pPr marL="914400" lvl="0" indent="0" algn="l" rtl="0">
              <a:spcBef>
                <a:spcPts val="600"/>
              </a:spcBef>
              <a:spcAft>
                <a:spcPts val="0"/>
              </a:spcAft>
              <a:buNone/>
            </a:pPr>
            <a:r>
              <a:rPr lang="en-US" sz="2400">
                <a:solidFill>
                  <a:schemeClr val="dk1"/>
                </a:solidFill>
              </a:rPr>
              <a:t>info</a:t>
            </a:r>
            <a:endParaRPr sz="2400">
              <a:solidFill>
                <a:schemeClr val="dk1"/>
              </a:solidFill>
            </a:endParaRPr>
          </a:p>
          <a:p>
            <a:pPr marL="914400" lvl="0" indent="0" algn="l" rtl="0">
              <a:spcBef>
                <a:spcPts val="600"/>
              </a:spcBef>
              <a:spcAft>
                <a:spcPts val="0"/>
              </a:spcAft>
              <a:buNone/>
            </a:pPr>
            <a:r>
              <a:rPr lang="en-US" sz="2400" u="sng">
                <a:solidFill>
                  <a:schemeClr val="hlink"/>
                </a:solidFill>
                <a:hlinkClick r:id="rId3"/>
              </a:rPr>
              <a:t>https://www.sitepoint.com/php-security-cross-site-scripting-attacks-xss/</a:t>
            </a:r>
            <a:endParaRPr sz="2400">
              <a:solidFill>
                <a:schemeClr val="dk1"/>
              </a:solidFill>
            </a:endParaRPr>
          </a:p>
          <a:p>
            <a:pPr marL="914400" lvl="0" indent="0" algn="l" rtl="0">
              <a:spcBef>
                <a:spcPts val="600"/>
              </a:spcBef>
              <a:spcAft>
                <a:spcPts val="0"/>
              </a:spcAft>
              <a:buNone/>
            </a:pPr>
            <a:r>
              <a:rPr lang="en-US" sz="2400" u="sng">
                <a:solidFill>
                  <a:schemeClr val="hlink"/>
                </a:solidFill>
                <a:hlinkClick r:id="rId4"/>
              </a:rPr>
              <a:t>https://www.sitepoint.com/input-validation-using-filter-functions/</a:t>
            </a:r>
            <a:endParaRPr sz="2400">
              <a:solidFill>
                <a:schemeClr val="dk1"/>
              </a:solidFill>
            </a:endParaRPr>
          </a:p>
          <a:p>
            <a:pPr marL="914400" lvl="0" indent="0" algn="l" rtl="0">
              <a:spcBef>
                <a:spcPts val="600"/>
              </a:spcBef>
              <a:spcAft>
                <a:spcPts val="600"/>
              </a:spcAft>
              <a:buNone/>
            </a:pPr>
            <a:endParaRPr sz="2400">
              <a:solidFill>
                <a:schemeClr val="dk1"/>
              </a:solidFill>
            </a:endParaRPr>
          </a:p>
        </p:txBody>
      </p:sp>
      <p:sp>
        <p:nvSpPr>
          <p:cNvPr id="256" name="Google Shape;256;p25"/>
          <p:cNvSpPr txBox="1">
            <a:spLocks noGrp="1"/>
          </p:cNvSpPr>
          <p:nvPr>
            <p:ph type="title"/>
          </p:nvPr>
        </p:nvSpPr>
        <p:spPr>
          <a:xfrm>
            <a:off x="190405" y="100750"/>
            <a:ext cx="9506100" cy="882600"/>
          </a:xfrm>
          <a:prstGeom prst="rect">
            <a:avLst/>
          </a:prstGeom>
        </p:spPr>
        <p:txBody>
          <a:bodyPr spcFirstLastPara="1" wrap="square" lIns="108000" tIns="36000" rIns="108000" bIns="36000" anchor="ctr" anchorCtr="0">
            <a:noAutofit/>
          </a:bodyPr>
          <a:lstStyle/>
          <a:p>
            <a:pPr marL="0" lvl="0" indent="0" algn="l" rtl="0">
              <a:spcBef>
                <a:spcPts val="0"/>
              </a:spcBef>
              <a:spcAft>
                <a:spcPts val="0"/>
              </a:spcAft>
              <a:buNone/>
            </a:pPr>
            <a:r>
              <a:rPr lang="en-US" sz="3950"/>
              <a:t>#2 </a:t>
            </a:r>
            <a:r>
              <a:rPr lang="en-US" sz="3950">
                <a:latin typeface="Arial"/>
                <a:ea typeface="Arial"/>
                <a:cs typeface="Arial"/>
                <a:sym typeface="Arial"/>
              </a:rPr>
              <a:t>XSS (Cross Site Scripting)</a:t>
            </a:r>
            <a:endParaRPr sz="3950"/>
          </a:p>
        </p:txBody>
      </p:sp>
      <p:sp>
        <p:nvSpPr>
          <p:cNvPr id="257" name="Google Shape;257;p25"/>
          <p:cNvSpPr txBox="1">
            <a:spLocks noGrp="1"/>
          </p:cNvSpPr>
          <p:nvPr>
            <p:ph type="sldNum" idx="12"/>
          </p:nvPr>
        </p:nvSpPr>
        <p:spPr>
          <a:xfrm>
            <a:off x="11566412" y="6397196"/>
            <a:ext cx="428700" cy="308700"/>
          </a:xfrm>
          <a:prstGeom prst="rect">
            <a:avLst/>
          </a:prstGeom>
        </p:spPr>
        <p:txBody>
          <a:bodyPr spcFirstLastPara="1" wrap="square" lIns="36000" tIns="36000" rIns="36000" bIns="360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13</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26"/>
          <p:cNvSpPr txBox="1">
            <a:spLocks noGrp="1"/>
          </p:cNvSpPr>
          <p:nvPr>
            <p:ph type="title"/>
          </p:nvPr>
        </p:nvSpPr>
        <p:spPr>
          <a:xfrm>
            <a:off x="190405" y="100750"/>
            <a:ext cx="9506100" cy="882600"/>
          </a:xfrm>
          <a:prstGeom prst="rect">
            <a:avLst/>
          </a:prstGeom>
          <a:noFill/>
          <a:ln>
            <a:noFill/>
          </a:ln>
        </p:spPr>
        <p:txBody>
          <a:bodyPr spcFirstLastPara="1" wrap="square" lIns="108000" tIns="36000" rIns="108000" bIns="36000" anchor="ctr" anchorCtr="0">
            <a:noAutofit/>
          </a:bodyPr>
          <a:lstStyle/>
          <a:p>
            <a:pPr marL="0" lvl="0" indent="0" algn="l" rtl="0">
              <a:spcBef>
                <a:spcPts val="0"/>
              </a:spcBef>
              <a:spcAft>
                <a:spcPts val="0"/>
              </a:spcAft>
              <a:buClr>
                <a:schemeClr val="lt2"/>
              </a:buClr>
              <a:buSzPts val="3900"/>
              <a:buFont typeface="Calibri"/>
              <a:buNone/>
            </a:pPr>
            <a:r>
              <a:rPr lang="en-US">
                <a:solidFill>
                  <a:schemeClr val="dk1"/>
                </a:solidFill>
              </a:rPr>
              <a:t>S</a:t>
            </a:r>
            <a:endParaRPr>
              <a:solidFill>
                <a:schemeClr val="dk1"/>
              </a:solidFill>
            </a:endParaRPr>
          </a:p>
        </p:txBody>
      </p:sp>
      <p:sp>
        <p:nvSpPr>
          <p:cNvPr id="265" name="Google Shape;265;p26"/>
          <p:cNvSpPr txBox="1">
            <a:spLocks noGrp="1"/>
          </p:cNvSpPr>
          <p:nvPr>
            <p:ph type="sldNum" idx="12"/>
          </p:nvPr>
        </p:nvSpPr>
        <p:spPr>
          <a:xfrm>
            <a:off x="11763375" y="6524625"/>
            <a:ext cx="428700" cy="196800"/>
          </a:xfrm>
          <a:prstGeom prst="rect">
            <a:avLst/>
          </a:prstGeom>
          <a:noFill/>
          <a:ln>
            <a:noFill/>
          </a:ln>
        </p:spPr>
        <p:txBody>
          <a:bodyPr spcFirstLastPara="1" wrap="square" lIns="36000" tIns="36000" rIns="36000" bIns="36000" anchor="ctr" anchorCtr="0">
            <a:noAutofit/>
          </a:bodyPr>
          <a:lstStyle/>
          <a:p>
            <a:pPr marL="0" lvl="0" indent="0" algn="r" rtl="0">
              <a:spcBef>
                <a:spcPts val="0"/>
              </a:spcBef>
              <a:spcAft>
                <a:spcPts val="0"/>
              </a:spcAft>
              <a:buNone/>
            </a:pPr>
            <a:fld id="{00000000-1234-1234-1234-123412341234}" type="slidenum">
              <a:rPr lang="en-US"/>
              <a:t>14</a:t>
            </a:fld>
            <a:endParaRPr/>
          </a:p>
        </p:txBody>
      </p:sp>
      <p:sp>
        <p:nvSpPr>
          <p:cNvPr id="266" name="Google Shape;266;p26"/>
          <p:cNvSpPr txBox="1"/>
          <p:nvPr/>
        </p:nvSpPr>
        <p:spPr>
          <a:xfrm>
            <a:off x="624350" y="1328000"/>
            <a:ext cx="5298900" cy="196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Calibri"/>
              <a:ea typeface="Calibri"/>
              <a:cs typeface="Calibri"/>
              <a:sym typeface="Calibri"/>
            </a:endParaRPr>
          </a:p>
        </p:txBody>
      </p:sp>
      <p:sp>
        <p:nvSpPr>
          <p:cNvPr id="267" name="Google Shape;267;p26"/>
          <p:cNvSpPr txBox="1"/>
          <p:nvPr/>
        </p:nvSpPr>
        <p:spPr>
          <a:xfrm>
            <a:off x="1783875" y="2556875"/>
            <a:ext cx="6679500" cy="1833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i="1">
                <a:solidFill>
                  <a:schemeClr val="dk1"/>
                </a:solidFill>
                <a:latin typeface="Calibri"/>
                <a:ea typeface="Calibri"/>
                <a:cs typeface="Calibri"/>
                <a:sym typeface="Calibri"/>
              </a:rPr>
              <a:t>To be continued ….</a:t>
            </a:r>
            <a:endParaRPr sz="2400" i="1">
              <a:solidFill>
                <a:schemeClr val="dk1"/>
              </a:solidFill>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p27"/>
          <p:cNvSpPr txBox="1"/>
          <p:nvPr/>
        </p:nvSpPr>
        <p:spPr>
          <a:xfrm>
            <a:off x="4400225" y="1674850"/>
            <a:ext cx="3379500" cy="1268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3000" b="1">
                <a:solidFill>
                  <a:srgbClr val="FFFFFF"/>
                </a:solidFill>
                <a:latin typeface="Calibri"/>
                <a:ea typeface="Calibri"/>
                <a:cs typeface="Calibri"/>
                <a:sym typeface="Calibri"/>
              </a:rPr>
              <a:t>DEMO</a:t>
            </a:r>
            <a:endParaRPr sz="3000" b="1">
              <a:solidFill>
                <a:srgbClr val="FFFFFF"/>
              </a:solidFill>
              <a:latin typeface="Calibri"/>
              <a:ea typeface="Calibri"/>
              <a:cs typeface="Calibri"/>
              <a:sym typeface="Calibri"/>
            </a:endParaRPr>
          </a:p>
          <a:p>
            <a:pPr marL="0" lvl="0" indent="0" algn="ctr" rtl="0">
              <a:spcBef>
                <a:spcPts val="0"/>
              </a:spcBef>
              <a:spcAft>
                <a:spcPts val="0"/>
              </a:spcAft>
              <a:buNone/>
            </a:pPr>
            <a:r>
              <a:rPr lang="en-US" sz="3000" b="1">
                <a:solidFill>
                  <a:srgbClr val="FFFFFF"/>
                </a:solidFill>
                <a:latin typeface="Calibri"/>
                <a:ea typeface="Calibri"/>
                <a:cs typeface="Calibri"/>
                <a:sym typeface="Calibri"/>
              </a:rPr>
              <a:t>php security functions</a:t>
            </a:r>
            <a:endParaRPr sz="3000" b="1">
              <a:solidFill>
                <a:srgbClr val="FFFFFF"/>
              </a:solidFill>
              <a:latin typeface="Calibri"/>
              <a:ea typeface="Calibri"/>
              <a:cs typeface="Calibri"/>
              <a:sym typeface="Calibri"/>
            </a:endParaRPr>
          </a:p>
          <a:p>
            <a:pPr marL="0" lvl="0" indent="0" algn="ctr" rtl="0">
              <a:spcBef>
                <a:spcPts val="0"/>
              </a:spcBef>
              <a:spcAft>
                <a:spcPts val="0"/>
              </a:spcAft>
              <a:buNone/>
            </a:pPr>
            <a:endParaRPr sz="3000" b="1">
              <a:solidFill>
                <a:srgbClr val="FFFFFF"/>
              </a:solidFill>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28"/>
          <p:cNvSpPr txBox="1">
            <a:spLocks noGrp="1"/>
          </p:cNvSpPr>
          <p:nvPr>
            <p:ph type="title"/>
          </p:nvPr>
        </p:nvSpPr>
        <p:spPr>
          <a:xfrm>
            <a:off x="190405" y="100750"/>
            <a:ext cx="9506100" cy="882600"/>
          </a:xfrm>
          <a:prstGeom prst="rect">
            <a:avLst/>
          </a:prstGeom>
          <a:noFill/>
          <a:ln>
            <a:noFill/>
          </a:ln>
        </p:spPr>
        <p:txBody>
          <a:bodyPr spcFirstLastPara="1" wrap="square" lIns="108000" tIns="36000" rIns="108000" bIns="36000" anchor="ctr" anchorCtr="0">
            <a:noAutofit/>
          </a:bodyPr>
          <a:lstStyle/>
          <a:p>
            <a:pPr marL="0" lvl="0" indent="0" algn="l" rtl="0">
              <a:spcBef>
                <a:spcPts val="0"/>
              </a:spcBef>
              <a:spcAft>
                <a:spcPts val="0"/>
              </a:spcAft>
              <a:buClr>
                <a:schemeClr val="lt2"/>
              </a:buClr>
              <a:buSzPts val="3900"/>
              <a:buFont typeface="Calibri"/>
              <a:buNone/>
            </a:pPr>
            <a:r>
              <a:rPr lang="en-US"/>
              <a:t>PHP security functions</a:t>
            </a:r>
            <a:endParaRPr/>
          </a:p>
        </p:txBody>
      </p:sp>
      <p:sp>
        <p:nvSpPr>
          <p:cNvPr id="282" name="Google Shape;282;p28"/>
          <p:cNvSpPr txBox="1">
            <a:spLocks noGrp="1"/>
          </p:cNvSpPr>
          <p:nvPr>
            <p:ph type="sldNum" idx="12"/>
          </p:nvPr>
        </p:nvSpPr>
        <p:spPr>
          <a:xfrm>
            <a:off x="11763375" y="6524625"/>
            <a:ext cx="428700" cy="196800"/>
          </a:xfrm>
          <a:prstGeom prst="rect">
            <a:avLst/>
          </a:prstGeom>
          <a:noFill/>
          <a:ln>
            <a:noFill/>
          </a:ln>
        </p:spPr>
        <p:txBody>
          <a:bodyPr spcFirstLastPara="1" wrap="square" lIns="36000" tIns="36000" rIns="36000" bIns="36000" anchor="ctr" anchorCtr="0">
            <a:noAutofit/>
          </a:bodyPr>
          <a:lstStyle/>
          <a:p>
            <a:pPr marL="0" lvl="0" indent="0" algn="r" rtl="0">
              <a:spcBef>
                <a:spcPts val="0"/>
              </a:spcBef>
              <a:spcAft>
                <a:spcPts val="0"/>
              </a:spcAft>
              <a:buNone/>
            </a:pPr>
            <a:fld id="{00000000-1234-1234-1234-123412341234}" type="slidenum">
              <a:rPr lang="en-US"/>
              <a:t>16</a:t>
            </a:fld>
            <a:endParaRPr/>
          </a:p>
        </p:txBody>
      </p:sp>
      <p:sp>
        <p:nvSpPr>
          <p:cNvPr id="283" name="Google Shape;283;p28"/>
          <p:cNvSpPr txBox="1"/>
          <p:nvPr/>
        </p:nvSpPr>
        <p:spPr>
          <a:xfrm>
            <a:off x="624350" y="1328000"/>
            <a:ext cx="5298900" cy="196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Calibri"/>
              <a:ea typeface="Calibri"/>
              <a:cs typeface="Calibri"/>
              <a:sym typeface="Calibri"/>
            </a:endParaRPr>
          </a:p>
        </p:txBody>
      </p:sp>
      <p:pic>
        <p:nvPicPr>
          <p:cNvPr id="284" name="Google Shape;284;p28"/>
          <p:cNvPicPr preferRelativeResize="0"/>
          <p:nvPr/>
        </p:nvPicPr>
        <p:blipFill>
          <a:blip r:embed="rId3">
            <a:alphaModFix/>
          </a:blip>
          <a:stretch>
            <a:fillRect/>
          </a:stretch>
        </p:blipFill>
        <p:spPr>
          <a:xfrm>
            <a:off x="1103800" y="1746575"/>
            <a:ext cx="4438650" cy="1323975"/>
          </a:xfrm>
          <a:prstGeom prst="rect">
            <a:avLst/>
          </a:prstGeom>
          <a:noFill/>
          <a:ln>
            <a:noFill/>
          </a:ln>
        </p:spPr>
      </p:pic>
      <p:pic>
        <p:nvPicPr>
          <p:cNvPr id="285" name="Google Shape;285;p28"/>
          <p:cNvPicPr preferRelativeResize="0"/>
          <p:nvPr/>
        </p:nvPicPr>
        <p:blipFill>
          <a:blip r:embed="rId4">
            <a:alphaModFix/>
          </a:blip>
          <a:stretch>
            <a:fillRect/>
          </a:stretch>
        </p:blipFill>
        <p:spPr>
          <a:xfrm>
            <a:off x="6177925" y="3292600"/>
            <a:ext cx="4305300" cy="20764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p29"/>
          <p:cNvSpPr txBox="1">
            <a:spLocks noGrp="1"/>
          </p:cNvSpPr>
          <p:nvPr>
            <p:ph type="title"/>
          </p:nvPr>
        </p:nvSpPr>
        <p:spPr>
          <a:xfrm>
            <a:off x="190405" y="100750"/>
            <a:ext cx="9506100" cy="882600"/>
          </a:xfrm>
          <a:prstGeom prst="rect">
            <a:avLst/>
          </a:prstGeom>
          <a:noFill/>
          <a:ln>
            <a:noFill/>
          </a:ln>
        </p:spPr>
        <p:txBody>
          <a:bodyPr spcFirstLastPara="1" wrap="square" lIns="108000" tIns="36000" rIns="108000" bIns="36000" anchor="ctr" anchorCtr="0">
            <a:noAutofit/>
          </a:bodyPr>
          <a:lstStyle/>
          <a:p>
            <a:pPr marL="0" lvl="0" indent="0" algn="l" rtl="0">
              <a:spcBef>
                <a:spcPts val="0"/>
              </a:spcBef>
              <a:spcAft>
                <a:spcPts val="0"/>
              </a:spcAft>
              <a:buClr>
                <a:schemeClr val="lt2"/>
              </a:buClr>
              <a:buSzPts val="3900"/>
              <a:buFont typeface="Calibri"/>
              <a:buNone/>
            </a:pPr>
            <a:r>
              <a:rPr lang="en-US"/>
              <a:t>PHP security functions</a:t>
            </a:r>
            <a:endParaRPr/>
          </a:p>
        </p:txBody>
      </p:sp>
      <p:sp>
        <p:nvSpPr>
          <p:cNvPr id="293" name="Google Shape;293;p29"/>
          <p:cNvSpPr txBox="1">
            <a:spLocks noGrp="1"/>
          </p:cNvSpPr>
          <p:nvPr>
            <p:ph type="sldNum" idx="12"/>
          </p:nvPr>
        </p:nvSpPr>
        <p:spPr>
          <a:xfrm>
            <a:off x="11763375" y="6524625"/>
            <a:ext cx="428700" cy="196800"/>
          </a:xfrm>
          <a:prstGeom prst="rect">
            <a:avLst/>
          </a:prstGeom>
          <a:noFill/>
          <a:ln>
            <a:noFill/>
          </a:ln>
        </p:spPr>
        <p:txBody>
          <a:bodyPr spcFirstLastPara="1" wrap="square" lIns="36000" tIns="36000" rIns="36000" bIns="36000" anchor="ctr" anchorCtr="0">
            <a:noAutofit/>
          </a:bodyPr>
          <a:lstStyle/>
          <a:p>
            <a:pPr marL="0" lvl="0" indent="0" algn="r" rtl="0">
              <a:spcBef>
                <a:spcPts val="0"/>
              </a:spcBef>
              <a:spcAft>
                <a:spcPts val="0"/>
              </a:spcAft>
              <a:buNone/>
            </a:pPr>
            <a:fld id="{00000000-1234-1234-1234-123412341234}" type="slidenum">
              <a:rPr lang="en-US"/>
              <a:t>17</a:t>
            </a:fld>
            <a:endParaRPr/>
          </a:p>
        </p:txBody>
      </p:sp>
      <p:sp>
        <p:nvSpPr>
          <p:cNvPr id="294" name="Google Shape;294;p29"/>
          <p:cNvSpPr txBox="1"/>
          <p:nvPr/>
        </p:nvSpPr>
        <p:spPr>
          <a:xfrm>
            <a:off x="624350" y="1328000"/>
            <a:ext cx="5298900" cy="196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Calibri"/>
              <a:ea typeface="Calibri"/>
              <a:cs typeface="Calibri"/>
              <a:sym typeface="Calibri"/>
            </a:endParaRPr>
          </a:p>
        </p:txBody>
      </p:sp>
      <p:pic>
        <p:nvPicPr>
          <p:cNvPr id="295" name="Google Shape;295;p29"/>
          <p:cNvPicPr preferRelativeResize="0"/>
          <p:nvPr/>
        </p:nvPicPr>
        <p:blipFill>
          <a:blip r:embed="rId3">
            <a:alphaModFix/>
          </a:blip>
          <a:stretch>
            <a:fillRect/>
          </a:stretch>
        </p:blipFill>
        <p:spPr>
          <a:xfrm>
            <a:off x="875850" y="1637550"/>
            <a:ext cx="5400675" cy="1333500"/>
          </a:xfrm>
          <a:prstGeom prst="rect">
            <a:avLst/>
          </a:prstGeom>
          <a:noFill/>
          <a:ln>
            <a:noFill/>
          </a:ln>
        </p:spPr>
      </p:pic>
      <p:pic>
        <p:nvPicPr>
          <p:cNvPr id="296" name="Google Shape;296;p29"/>
          <p:cNvPicPr preferRelativeResize="0"/>
          <p:nvPr/>
        </p:nvPicPr>
        <p:blipFill>
          <a:blip r:embed="rId4">
            <a:alphaModFix/>
          </a:blip>
          <a:stretch>
            <a:fillRect/>
          </a:stretch>
        </p:blipFill>
        <p:spPr>
          <a:xfrm>
            <a:off x="6158100" y="3381100"/>
            <a:ext cx="4305300" cy="20764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30"/>
          <p:cNvSpPr txBox="1">
            <a:spLocks noGrp="1"/>
          </p:cNvSpPr>
          <p:nvPr>
            <p:ph type="title"/>
          </p:nvPr>
        </p:nvSpPr>
        <p:spPr>
          <a:xfrm>
            <a:off x="190405" y="100750"/>
            <a:ext cx="9506100" cy="882600"/>
          </a:xfrm>
          <a:prstGeom prst="rect">
            <a:avLst/>
          </a:prstGeom>
          <a:noFill/>
          <a:ln>
            <a:noFill/>
          </a:ln>
        </p:spPr>
        <p:txBody>
          <a:bodyPr spcFirstLastPara="1" wrap="square" lIns="108000" tIns="36000" rIns="108000" bIns="36000" anchor="ctr" anchorCtr="0">
            <a:noAutofit/>
          </a:bodyPr>
          <a:lstStyle/>
          <a:p>
            <a:pPr marL="0" lvl="0" indent="0" algn="l" rtl="0">
              <a:spcBef>
                <a:spcPts val="0"/>
              </a:spcBef>
              <a:spcAft>
                <a:spcPts val="0"/>
              </a:spcAft>
              <a:buClr>
                <a:schemeClr val="lt2"/>
              </a:buClr>
              <a:buSzPts val="3900"/>
              <a:buFont typeface="Calibri"/>
              <a:buNone/>
            </a:pPr>
            <a:r>
              <a:rPr lang="en-US"/>
              <a:t>PHP security functions</a:t>
            </a:r>
            <a:endParaRPr/>
          </a:p>
        </p:txBody>
      </p:sp>
      <p:sp>
        <p:nvSpPr>
          <p:cNvPr id="304" name="Google Shape;304;p30"/>
          <p:cNvSpPr txBox="1">
            <a:spLocks noGrp="1"/>
          </p:cNvSpPr>
          <p:nvPr>
            <p:ph type="sldNum" idx="12"/>
          </p:nvPr>
        </p:nvSpPr>
        <p:spPr>
          <a:xfrm>
            <a:off x="11763375" y="6524625"/>
            <a:ext cx="428700" cy="196800"/>
          </a:xfrm>
          <a:prstGeom prst="rect">
            <a:avLst/>
          </a:prstGeom>
          <a:noFill/>
          <a:ln>
            <a:noFill/>
          </a:ln>
        </p:spPr>
        <p:txBody>
          <a:bodyPr spcFirstLastPara="1" wrap="square" lIns="36000" tIns="36000" rIns="36000" bIns="36000" anchor="ctr" anchorCtr="0">
            <a:noAutofit/>
          </a:bodyPr>
          <a:lstStyle/>
          <a:p>
            <a:pPr marL="0" lvl="0" indent="0" algn="r" rtl="0">
              <a:spcBef>
                <a:spcPts val="0"/>
              </a:spcBef>
              <a:spcAft>
                <a:spcPts val="0"/>
              </a:spcAft>
              <a:buNone/>
            </a:pPr>
            <a:fld id="{00000000-1234-1234-1234-123412341234}" type="slidenum">
              <a:rPr lang="en-US"/>
              <a:t>18</a:t>
            </a:fld>
            <a:endParaRPr/>
          </a:p>
        </p:txBody>
      </p:sp>
      <p:sp>
        <p:nvSpPr>
          <p:cNvPr id="305" name="Google Shape;305;p30"/>
          <p:cNvSpPr txBox="1"/>
          <p:nvPr/>
        </p:nvSpPr>
        <p:spPr>
          <a:xfrm>
            <a:off x="624350" y="1328000"/>
            <a:ext cx="5298900" cy="196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Calibri"/>
              <a:ea typeface="Calibri"/>
              <a:cs typeface="Calibri"/>
              <a:sym typeface="Calibri"/>
            </a:endParaRPr>
          </a:p>
        </p:txBody>
      </p:sp>
      <p:sp>
        <p:nvSpPr>
          <p:cNvPr id="306" name="Google Shape;306;p30"/>
          <p:cNvSpPr txBox="1"/>
          <p:nvPr/>
        </p:nvSpPr>
        <p:spPr>
          <a:xfrm>
            <a:off x="1060425" y="2616350"/>
            <a:ext cx="1939500" cy="38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100" b="1"/>
              <a:t>Let's now secure our application from such attacks using strip_tags function.</a:t>
            </a:r>
            <a:endParaRPr/>
          </a:p>
        </p:txBody>
      </p:sp>
      <p:pic>
        <p:nvPicPr>
          <p:cNvPr id="307" name="Google Shape;307;p30"/>
          <p:cNvPicPr preferRelativeResize="0"/>
          <p:nvPr/>
        </p:nvPicPr>
        <p:blipFill>
          <a:blip r:embed="rId3">
            <a:alphaModFix/>
          </a:blip>
          <a:stretch>
            <a:fillRect/>
          </a:stretch>
        </p:blipFill>
        <p:spPr>
          <a:xfrm>
            <a:off x="5045225" y="2430375"/>
            <a:ext cx="5400675" cy="1123950"/>
          </a:xfrm>
          <a:prstGeom prst="rect">
            <a:avLst/>
          </a:prstGeom>
          <a:noFill/>
          <a:ln>
            <a:noFill/>
          </a:ln>
        </p:spPr>
      </p:pic>
      <p:pic>
        <p:nvPicPr>
          <p:cNvPr id="308" name="Google Shape;308;p30"/>
          <p:cNvPicPr preferRelativeResize="0"/>
          <p:nvPr/>
        </p:nvPicPr>
        <p:blipFill>
          <a:blip r:embed="rId4">
            <a:alphaModFix/>
          </a:blip>
          <a:stretch>
            <a:fillRect/>
          </a:stretch>
        </p:blipFill>
        <p:spPr>
          <a:xfrm>
            <a:off x="5682400" y="4271600"/>
            <a:ext cx="4305300" cy="20764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Google Shape;314;p31"/>
          <p:cNvSpPr>
            <a:spLocks noGrp="1"/>
          </p:cNvSpPr>
          <p:nvPr>
            <p:ph type="pic" idx="2"/>
          </p:nvPr>
        </p:nvSpPr>
        <p:spPr>
          <a:xfrm>
            <a:off x="190405" y="1355077"/>
            <a:ext cx="3889500" cy="5366400"/>
          </a:xfrm>
          <a:prstGeom prst="rect">
            <a:avLst/>
          </a:prstGeom>
        </p:spPr>
        <p:txBody>
          <a:bodyPr spcFirstLastPara="1" wrap="square" lIns="108000" tIns="36000" rIns="108000" bIns="36000" anchor="ctr" anchorCtr="0">
            <a:noAutofit/>
          </a:bodyPr>
          <a:lstStyle/>
          <a:p>
            <a:pPr marL="0" lvl="0" indent="0" algn="ctr" rtl="0">
              <a:spcBef>
                <a:spcPts val="600"/>
              </a:spcBef>
              <a:spcAft>
                <a:spcPts val="600"/>
              </a:spcAft>
              <a:buNone/>
            </a:pPr>
            <a:r>
              <a:rPr lang="en-US" sz="6000"/>
              <a:t>filter_var</a:t>
            </a:r>
            <a:endParaRPr sz="6000"/>
          </a:p>
        </p:txBody>
      </p:sp>
      <p:sp>
        <p:nvSpPr>
          <p:cNvPr id="315" name="Google Shape;315;p31"/>
          <p:cNvSpPr txBox="1">
            <a:spLocks noGrp="1"/>
          </p:cNvSpPr>
          <p:nvPr>
            <p:ph type="body" idx="1"/>
          </p:nvPr>
        </p:nvSpPr>
        <p:spPr>
          <a:xfrm>
            <a:off x="4795936" y="1353867"/>
            <a:ext cx="7199400" cy="5028000"/>
          </a:xfrm>
          <a:prstGeom prst="rect">
            <a:avLst/>
          </a:prstGeom>
        </p:spPr>
        <p:txBody>
          <a:bodyPr spcFirstLastPara="1" wrap="square" lIns="108000" tIns="36000" rIns="108000" bIns="36000" anchor="t" anchorCtr="0">
            <a:noAutofit/>
          </a:bodyPr>
          <a:lstStyle/>
          <a:p>
            <a:pPr marL="0" lvl="0" indent="0" algn="l" rtl="0">
              <a:spcBef>
                <a:spcPts val="600"/>
              </a:spcBef>
              <a:spcAft>
                <a:spcPts val="0"/>
              </a:spcAft>
              <a:buNone/>
            </a:pPr>
            <a:endParaRPr sz="2400">
              <a:solidFill>
                <a:schemeClr val="dk1"/>
              </a:solidFill>
            </a:endParaRPr>
          </a:p>
          <a:p>
            <a:pPr marL="914400" lvl="0" indent="0" algn="l" rtl="0">
              <a:spcBef>
                <a:spcPts val="600"/>
              </a:spcBef>
              <a:spcAft>
                <a:spcPts val="0"/>
              </a:spcAft>
              <a:buNone/>
            </a:pPr>
            <a:endParaRPr sz="2400">
              <a:solidFill>
                <a:schemeClr val="dk1"/>
              </a:solidFill>
            </a:endParaRPr>
          </a:p>
          <a:p>
            <a:pPr marL="0" lvl="0" indent="0" algn="l" rtl="0">
              <a:lnSpc>
                <a:spcPct val="115000"/>
              </a:lnSpc>
              <a:spcBef>
                <a:spcPts val="1200"/>
              </a:spcBef>
              <a:spcAft>
                <a:spcPts val="0"/>
              </a:spcAft>
              <a:buNone/>
            </a:pPr>
            <a:r>
              <a:rPr lang="en-US" sz="2400">
                <a:solidFill>
                  <a:schemeClr val="dk1"/>
                </a:solidFill>
              </a:rPr>
              <a:t>The filter_var function is used to for data validation and sanitization.</a:t>
            </a:r>
            <a:endParaRPr sz="2400">
              <a:solidFill>
                <a:schemeClr val="dk1"/>
              </a:solidFill>
            </a:endParaRPr>
          </a:p>
          <a:p>
            <a:pPr marL="0" lvl="0" indent="0" algn="l" rtl="0">
              <a:lnSpc>
                <a:spcPct val="115000"/>
              </a:lnSpc>
              <a:spcBef>
                <a:spcPts val="1200"/>
              </a:spcBef>
              <a:spcAft>
                <a:spcPts val="0"/>
              </a:spcAft>
              <a:buNone/>
            </a:pPr>
            <a:r>
              <a:rPr lang="en-US" sz="2400">
                <a:solidFill>
                  <a:schemeClr val="dk1"/>
                </a:solidFill>
              </a:rPr>
              <a:t>If the data is of the right type then you can check the validation and you will get the false result while checking numeric validation on a string.</a:t>
            </a:r>
            <a:endParaRPr sz="2400">
              <a:solidFill>
                <a:schemeClr val="dk1"/>
              </a:solidFill>
            </a:endParaRPr>
          </a:p>
          <a:p>
            <a:pPr marL="914400" lvl="0" indent="0" algn="l" rtl="0">
              <a:spcBef>
                <a:spcPts val="1200"/>
              </a:spcBef>
              <a:spcAft>
                <a:spcPts val="0"/>
              </a:spcAft>
              <a:buNone/>
            </a:pPr>
            <a:endParaRPr sz="2400">
              <a:solidFill>
                <a:schemeClr val="dk1"/>
              </a:solidFill>
            </a:endParaRPr>
          </a:p>
          <a:p>
            <a:pPr marL="914400" lvl="0" indent="0" algn="l" rtl="0">
              <a:spcBef>
                <a:spcPts val="600"/>
              </a:spcBef>
              <a:spcAft>
                <a:spcPts val="600"/>
              </a:spcAft>
              <a:buNone/>
            </a:pPr>
            <a:endParaRPr sz="2400">
              <a:solidFill>
                <a:schemeClr val="dk1"/>
              </a:solidFill>
            </a:endParaRPr>
          </a:p>
        </p:txBody>
      </p:sp>
      <p:sp>
        <p:nvSpPr>
          <p:cNvPr id="316" name="Google Shape;316;p31"/>
          <p:cNvSpPr txBox="1">
            <a:spLocks noGrp="1"/>
          </p:cNvSpPr>
          <p:nvPr>
            <p:ph type="title"/>
          </p:nvPr>
        </p:nvSpPr>
        <p:spPr>
          <a:xfrm>
            <a:off x="190405" y="100750"/>
            <a:ext cx="9506100" cy="882600"/>
          </a:xfrm>
          <a:prstGeom prst="rect">
            <a:avLst/>
          </a:prstGeom>
        </p:spPr>
        <p:txBody>
          <a:bodyPr spcFirstLastPara="1" wrap="square" lIns="108000" tIns="36000" rIns="108000" bIns="36000" anchor="ctr" anchorCtr="0">
            <a:noAutofit/>
          </a:bodyPr>
          <a:lstStyle/>
          <a:p>
            <a:pPr marL="0" lvl="0" indent="0" algn="l" rtl="0">
              <a:lnSpc>
                <a:spcPct val="115000"/>
              </a:lnSpc>
              <a:spcBef>
                <a:spcPts val="1400"/>
              </a:spcBef>
              <a:spcAft>
                <a:spcPts val="400"/>
              </a:spcAft>
              <a:buNone/>
            </a:pPr>
            <a:r>
              <a:rPr lang="en-US" sz="3900">
                <a:latin typeface="Arial"/>
                <a:ea typeface="Arial"/>
                <a:cs typeface="Arial"/>
                <a:sym typeface="Arial"/>
              </a:rPr>
              <a:t>PHP filter_var function</a:t>
            </a:r>
            <a:endParaRPr sz="3900"/>
          </a:p>
        </p:txBody>
      </p:sp>
      <p:sp>
        <p:nvSpPr>
          <p:cNvPr id="317" name="Google Shape;317;p31"/>
          <p:cNvSpPr txBox="1">
            <a:spLocks noGrp="1"/>
          </p:cNvSpPr>
          <p:nvPr>
            <p:ph type="sldNum" idx="12"/>
          </p:nvPr>
        </p:nvSpPr>
        <p:spPr>
          <a:xfrm>
            <a:off x="11566412" y="6397196"/>
            <a:ext cx="428700" cy="308700"/>
          </a:xfrm>
          <a:prstGeom prst="rect">
            <a:avLst/>
          </a:prstGeom>
        </p:spPr>
        <p:txBody>
          <a:bodyPr spcFirstLastPara="1" wrap="square" lIns="36000" tIns="36000" rIns="36000" bIns="360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19</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14"/>
          <p:cNvSpPr txBox="1">
            <a:spLocks noGrp="1"/>
          </p:cNvSpPr>
          <p:nvPr>
            <p:ph type="title"/>
          </p:nvPr>
        </p:nvSpPr>
        <p:spPr>
          <a:xfrm>
            <a:off x="190405" y="100750"/>
            <a:ext cx="9506100" cy="882600"/>
          </a:xfrm>
          <a:prstGeom prst="rect">
            <a:avLst/>
          </a:prstGeom>
          <a:noFill/>
          <a:ln>
            <a:noFill/>
          </a:ln>
        </p:spPr>
        <p:txBody>
          <a:bodyPr spcFirstLastPara="1" wrap="square" lIns="108000" tIns="36000" rIns="108000" bIns="36000" anchor="ctr" anchorCtr="0">
            <a:noAutofit/>
          </a:bodyPr>
          <a:lstStyle/>
          <a:p>
            <a:pPr marL="0" lvl="0" indent="0" algn="l" rtl="0">
              <a:spcBef>
                <a:spcPts val="0"/>
              </a:spcBef>
              <a:spcAft>
                <a:spcPts val="0"/>
              </a:spcAft>
              <a:buClr>
                <a:schemeClr val="lt2"/>
              </a:buClr>
              <a:buSzPts val="3900"/>
              <a:buFont typeface="Calibri"/>
              <a:buNone/>
            </a:pPr>
            <a:r>
              <a:rPr lang="en-US">
                <a:solidFill>
                  <a:schemeClr val="dk1"/>
                </a:solidFill>
              </a:rPr>
              <a:t>.</a:t>
            </a:r>
            <a:endParaRPr>
              <a:solidFill>
                <a:schemeClr val="dk1"/>
              </a:solidFill>
            </a:endParaRPr>
          </a:p>
        </p:txBody>
      </p:sp>
      <p:sp>
        <p:nvSpPr>
          <p:cNvPr id="151" name="Google Shape;151;p14"/>
          <p:cNvSpPr txBox="1">
            <a:spLocks noGrp="1"/>
          </p:cNvSpPr>
          <p:nvPr>
            <p:ph type="sldNum" idx="12"/>
          </p:nvPr>
        </p:nvSpPr>
        <p:spPr>
          <a:xfrm>
            <a:off x="11763375" y="6524625"/>
            <a:ext cx="428700" cy="196800"/>
          </a:xfrm>
          <a:prstGeom prst="rect">
            <a:avLst/>
          </a:prstGeom>
          <a:noFill/>
          <a:ln>
            <a:noFill/>
          </a:ln>
        </p:spPr>
        <p:txBody>
          <a:bodyPr spcFirstLastPara="1" wrap="square" lIns="36000" tIns="36000" rIns="36000" bIns="36000" anchor="ctr" anchorCtr="0">
            <a:noAutofit/>
          </a:bodyPr>
          <a:lstStyle/>
          <a:p>
            <a:pPr marL="0" lvl="0" indent="0" algn="r" rtl="0">
              <a:spcBef>
                <a:spcPts val="0"/>
              </a:spcBef>
              <a:spcAft>
                <a:spcPts val="0"/>
              </a:spcAft>
              <a:buNone/>
            </a:pPr>
            <a:fld id="{00000000-1234-1234-1234-123412341234}" type="slidenum">
              <a:rPr lang="en-US"/>
              <a:t>2</a:t>
            </a:fld>
            <a:endParaRPr/>
          </a:p>
        </p:txBody>
      </p:sp>
      <p:sp>
        <p:nvSpPr>
          <p:cNvPr id="152" name="Google Shape;152;p14"/>
          <p:cNvSpPr txBox="1"/>
          <p:nvPr/>
        </p:nvSpPr>
        <p:spPr>
          <a:xfrm>
            <a:off x="527100" y="2445625"/>
            <a:ext cx="10811400" cy="3046500"/>
          </a:xfrm>
          <a:prstGeom prst="rect">
            <a:avLst/>
          </a:prstGeom>
          <a:noFill/>
          <a:ln>
            <a:noFill/>
          </a:ln>
        </p:spPr>
        <p:txBody>
          <a:bodyPr spcFirstLastPara="1" wrap="square" lIns="91425" tIns="91425" rIns="91425" bIns="91425" anchor="t" anchorCtr="0">
            <a:noAutofit/>
          </a:bodyPr>
          <a:lstStyle/>
          <a:p>
            <a:pPr marL="0" lvl="0" indent="457200" algn="l" rtl="0">
              <a:spcBef>
                <a:spcPts val="0"/>
              </a:spcBef>
              <a:spcAft>
                <a:spcPts val="0"/>
              </a:spcAft>
              <a:buNone/>
            </a:pPr>
            <a:r>
              <a:rPr lang="en-US" sz="3000" i="1">
                <a:solidFill>
                  <a:schemeClr val="dk1"/>
                </a:solidFill>
              </a:rPr>
              <a:t>Security is not a list of things you do. Security is a way of thinking, a way of looking at things, a way of dealing with the world that says “I don’t know how they’ll do it, but I know they’re going to try to screw me” and then, rather than dissolving into an existential funk, being proactive to prevent the problem.</a:t>
            </a:r>
            <a:endParaRPr sz="3000" i="1">
              <a:solidFill>
                <a:schemeClr val="dk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Google Shape;324;p32"/>
          <p:cNvSpPr txBox="1">
            <a:spLocks noGrp="1"/>
          </p:cNvSpPr>
          <p:nvPr>
            <p:ph type="title"/>
          </p:nvPr>
        </p:nvSpPr>
        <p:spPr>
          <a:xfrm>
            <a:off x="190405" y="100750"/>
            <a:ext cx="9506100" cy="882600"/>
          </a:xfrm>
          <a:prstGeom prst="rect">
            <a:avLst/>
          </a:prstGeom>
          <a:noFill/>
          <a:ln>
            <a:noFill/>
          </a:ln>
        </p:spPr>
        <p:txBody>
          <a:bodyPr spcFirstLastPara="1" wrap="square" lIns="108000" tIns="36000" rIns="108000" bIns="36000" anchor="ctr" anchorCtr="0">
            <a:noAutofit/>
          </a:bodyPr>
          <a:lstStyle/>
          <a:p>
            <a:pPr marL="0" lvl="0" indent="0" algn="l" rtl="0">
              <a:lnSpc>
                <a:spcPct val="115000"/>
              </a:lnSpc>
              <a:spcBef>
                <a:spcPts val="1400"/>
              </a:spcBef>
              <a:spcAft>
                <a:spcPts val="400"/>
              </a:spcAft>
              <a:buNone/>
            </a:pPr>
            <a:r>
              <a:rPr lang="en-US" sz="3900">
                <a:latin typeface="Arial"/>
                <a:ea typeface="Arial"/>
                <a:cs typeface="Arial"/>
                <a:sym typeface="Arial"/>
              </a:rPr>
              <a:t>PHP filter_var function</a:t>
            </a:r>
            <a:endParaRPr/>
          </a:p>
        </p:txBody>
      </p:sp>
      <p:sp>
        <p:nvSpPr>
          <p:cNvPr id="325" name="Google Shape;325;p32"/>
          <p:cNvSpPr txBox="1">
            <a:spLocks noGrp="1"/>
          </p:cNvSpPr>
          <p:nvPr>
            <p:ph type="sldNum" idx="12"/>
          </p:nvPr>
        </p:nvSpPr>
        <p:spPr>
          <a:xfrm>
            <a:off x="11763375" y="6524625"/>
            <a:ext cx="428700" cy="196800"/>
          </a:xfrm>
          <a:prstGeom prst="rect">
            <a:avLst/>
          </a:prstGeom>
          <a:noFill/>
          <a:ln>
            <a:noFill/>
          </a:ln>
        </p:spPr>
        <p:txBody>
          <a:bodyPr spcFirstLastPara="1" wrap="square" lIns="36000" tIns="36000" rIns="36000" bIns="36000" anchor="ctr" anchorCtr="0">
            <a:noAutofit/>
          </a:bodyPr>
          <a:lstStyle/>
          <a:p>
            <a:pPr marL="0" lvl="0" indent="0" algn="r" rtl="0">
              <a:spcBef>
                <a:spcPts val="0"/>
              </a:spcBef>
              <a:spcAft>
                <a:spcPts val="0"/>
              </a:spcAft>
              <a:buNone/>
            </a:pPr>
            <a:fld id="{00000000-1234-1234-1234-123412341234}" type="slidenum">
              <a:rPr lang="en-US"/>
              <a:t>20</a:t>
            </a:fld>
            <a:endParaRPr/>
          </a:p>
        </p:txBody>
      </p:sp>
      <p:sp>
        <p:nvSpPr>
          <p:cNvPr id="326" name="Google Shape;326;p32"/>
          <p:cNvSpPr txBox="1"/>
          <p:nvPr/>
        </p:nvSpPr>
        <p:spPr>
          <a:xfrm>
            <a:off x="624350" y="1328000"/>
            <a:ext cx="5298900" cy="196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Calibri"/>
              <a:ea typeface="Calibri"/>
              <a:cs typeface="Calibri"/>
              <a:sym typeface="Calibri"/>
            </a:endParaRPr>
          </a:p>
        </p:txBody>
      </p:sp>
      <p:sp>
        <p:nvSpPr>
          <p:cNvPr id="327" name="Google Shape;327;p32"/>
          <p:cNvSpPr txBox="1"/>
          <p:nvPr/>
        </p:nvSpPr>
        <p:spPr>
          <a:xfrm>
            <a:off x="921650" y="1328000"/>
            <a:ext cx="10505100" cy="115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a:solidFill>
                  <a:schemeClr val="dk1"/>
                </a:solidFill>
              </a:rPr>
              <a:t>Use </a:t>
            </a:r>
            <a:r>
              <a:rPr lang="en-US" sz="2400" b="1">
                <a:solidFill>
                  <a:schemeClr val="dk1"/>
                </a:solidFill>
              </a:rPr>
              <a:t>filter_var function and FILTER_SANITIZE_STRIPPED </a:t>
            </a:r>
            <a:r>
              <a:rPr lang="en-US" sz="2400">
                <a:solidFill>
                  <a:schemeClr val="dk1"/>
                </a:solidFill>
              </a:rPr>
              <a:t>constant to strip tags or encode unwanted characters. </a:t>
            </a:r>
            <a:endParaRPr sz="2400">
              <a:solidFill>
                <a:schemeClr val="dk1"/>
              </a:solidFill>
            </a:endParaRPr>
          </a:p>
          <a:p>
            <a:pPr marL="0" lvl="0" indent="0" algn="l" rtl="0">
              <a:spcBef>
                <a:spcPts val="0"/>
              </a:spcBef>
              <a:spcAft>
                <a:spcPts val="0"/>
              </a:spcAft>
              <a:buNone/>
            </a:pPr>
            <a:r>
              <a:rPr lang="en-US" sz="2400">
                <a:solidFill>
                  <a:schemeClr val="dk1"/>
                </a:solidFill>
              </a:rPr>
              <a:t>This filter helps to removes data that can be potentially harmful for your application.</a:t>
            </a:r>
            <a:endParaRPr sz="2400">
              <a:solidFill>
                <a:schemeClr val="dk1"/>
              </a:solidFill>
            </a:endParaRPr>
          </a:p>
        </p:txBody>
      </p:sp>
      <p:sp>
        <p:nvSpPr>
          <p:cNvPr id="328" name="Google Shape;328;p32"/>
          <p:cNvSpPr txBox="1"/>
          <p:nvPr/>
        </p:nvSpPr>
        <p:spPr>
          <a:xfrm>
            <a:off x="971225" y="3150850"/>
            <a:ext cx="10296900" cy="2051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Calibri"/>
              <a:ea typeface="Calibri"/>
              <a:cs typeface="Calibri"/>
              <a:sym typeface="Calibri"/>
            </a:endParaRPr>
          </a:p>
        </p:txBody>
      </p:sp>
      <p:sp>
        <p:nvSpPr>
          <p:cNvPr id="329" name="Google Shape;329;p32"/>
          <p:cNvSpPr txBox="1"/>
          <p:nvPr/>
        </p:nvSpPr>
        <p:spPr>
          <a:xfrm>
            <a:off x="832475" y="3467100"/>
            <a:ext cx="10445100" cy="2300100"/>
          </a:xfrm>
          <a:prstGeom prst="rect">
            <a:avLst/>
          </a:prstGeom>
          <a:solidFill>
            <a:srgbClr val="ACB4C3">
              <a:alpha val="14900"/>
            </a:srgbClr>
          </a:solidFill>
          <a:ln w="12700" cap="flat" cmpd="sng">
            <a:solidFill>
              <a:srgbClr val="67748E"/>
            </a:solidFill>
            <a:prstDash val="solid"/>
            <a:round/>
            <a:headEnd type="none" w="sm" len="sm"/>
            <a:tailEnd type="none" w="sm" len="sm"/>
          </a:ln>
        </p:spPr>
        <p:txBody>
          <a:bodyPr spcFirstLastPara="1" wrap="square" lIns="144000" tIns="108000" rIns="144000" bIns="108000" anchor="t" anchorCtr="0">
            <a:noAutofit/>
          </a:bodyPr>
          <a:lstStyle/>
          <a:p>
            <a:pPr marL="0" marR="0" lvl="0" indent="0" algn="l" rtl="0">
              <a:lnSpc>
                <a:spcPct val="100000"/>
              </a:lnSpc>
              <a:spcBef>
                <a:spcPts val="1200"/>
              </a:spcBef>
              <a:spcAft>
                <a:spcPts val="0"/>
              </a:spcAft>
              <a:buClr>
                <a:srgbClr val="F2A818"/>
              </a:buClr>
              <a:buSzPts val="2399"/>
              <a:buFont typeface="Noto Sans Symbols"/>
              <a:buNone/>
            </a:pPr>
            <a:r>
              <a:rPr lang="en-US" sz="1800">
                <a:solidFill>
                  <a:srgbClr val="474A8A"/>
                </a:solidFill>
                <a:latin typeface="Consolas"/>
                <a:ea typeface="Consolas"/>
                <a:cs typeface="Consolas"/>
                <a:sym typeface="Consolas"/>
              </a:rPr>
              <a:t>&lt;?php</a:t>
            </a:r>
            <a:endParaRPr sz="1800">
              <a:solidFill>
                <a:srgbClr val="474A8A"/>
              </a:solidFill>
              <a:latin typeface="Consolas"/>
              <a:ea typeface="Consolas"/>
              <a:cs typeface="Consolas"/>
              <a:sym typeface="Consolas"/>
            </a:endParaRPr>
          </a:p>
          <a:p>
            <a:pPr marL="0" marR="0" lvl="0" indent="0" algn="l" rtl="0">
              <a:lnSpc>
                <a:spcPct val="100000"/>
              </a:lnSpc>
              <a:spcBef>
                <a:spcPts val="1200"/>
              </a:spcBef>
              <a:spcAft>
                <a:spcPts val="0"/>
              </a:spcAft>
              <a:buClr>
                <a:srgbClr val="F2A818"/>
              </a:buClr>
              <a:buSzPts val="2399"/>
              <a:buFont typeface="Noto Sans Symbols"/>
              <a:buNone/>
            </a:pPr>
            <a:r>
              <a:rPr lang="en-US" sz="1800">
                <a:solidFill>
                  <a:srgbClr val="474A8A"/>
                </a:solidFill>
                <a:latin typeface="Consolas"/>
                <a:ea typeface="Consolas"/>
                <a:cs typeface="Consolas"/>
                <a:sym typeface="Consolas"/>
              </a:rPr>
              <a:t>$user_input = "&lt;script&gt;alert('Your site sucks!');&lt;/script&gt;";</a:t>
            </a:r>
            <a:endParaRPr sz="1800">
              <a:solidFill>
                <a:srgbClr val="474A8A"/>
              </a:solidFill>
              <a:latin typeface="Consolas"/>
              <a:ea typeface="Consolas"/>
              <a:cs typeface="Consolas"/>
              <a:sym typeface="Consolas"/>
            </a:endParaRPr>
          </a:p>
          <a:p>
            <a:pPr marL="0" marR="0" lvl="0" indent="0" algn="l" rtl="0">
              <a:lnSpc>
                <a:spcPct val="100000"/>
              </a:lnSpc>
              <a:spcBef>
                <a:spcPts val="1200"/>
              </a:spcBef>
              <a:spcAft>
                <a:spcPts val="0"/>
              </a:spcAft>
              <a:buClr>
                <a:srgbClr val="F2A818"/>
              </a:buClr>
              <a:buSzPts val="2399"/>
              <a:buFont typeface="Noto Sans Symbols"/>
              <a:buNone/>
            </a:pPr>
            <a:r>
              <a:rPr lang="en-US" sz="1800">
                <a:solidFill>
                  <a:srgbClr val="474A8A"/>
                </a:solidFill>
                <a:latin typeface="Consolas"/>
                <a:ea typeface="Consolas"/>
                <a:cs typeface="Consolas"/>
                <a:sym typeface="Consolas"/>
              </a:rPr>
              <a:t>echo filter_var($user_input, FILTER_SANITIZE_STRIPPED);</a:t>
            </a:r>
            <a:endParaRPr sz="1800">
              <a:solidFill>
                <a:srgbClr val="474A8A"/>
              </a:solidFill>
              <a:latin typeface="Consolas"/>
              <a:ea typeface="Consolas"/>
              <a:cs typeface="Consolas"/>
              <a:sym typeface="Consolas"/>
            </a:endParaRPr>
          </a:p>
          <a:p>
            <a:pPr marL="0" marR="0" lvl="0" indent="0" algn="l" rtl="0">
              <a:lnSpc>
                <a:spcPct val="100000"/>
              </a:lnSpc>
              <a:spcBef>
                <a:spcPts val="1200"/>
              </a:spcBef>
              <a:spcAft>
                <a:spcPts val="0"/>
              </a:spcAft>
              <a:buNone/>
            </a:pPr>
            <a:r>
              <a:rPr lang="en-US" sz="1800">
                <a:solidFill>
                  <a:srgbClr val="474A8A"/>
                </a:solidFill>
                <a:latin typeface="Consolas"/>
                <a:ea typeface="Consolas"/>
                <a:cs typeface="Consolas"/>
                <a:sym typeface="Consolas"/>
              </a:rPr>
              <a:t>?&gt;</a:t>
            </a:r>
            <a:endParaRPr sz="1800">
              <a:solidFill>
                <a:srgbClr val="474A8A"/>
              </a:solidFill>
              <a:latin typeface="Consolas"/>
              <a:ea typeface="Consolas"/>
              <a:cs typeface="Consolas"/>
              <a:sym typeface="Consolas"/>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Google Shape;335;p33"/>
          <p:cNvSpPr>
            <a:spLocks noGrp="1"/>
          </p:cNvSpPr>
          <p:nvPr>
            <p:ph type="pic" idx="2"/>
          </p:nvPr>
        </p:nvSpPr>
        <p:spPr>
          <a:xfrm>
            <a:off x="190405" y="1355077"/>
            <a:ext cx="3889500" cy="5366400"/>
          </a:xfrm>
          <a:prstGeom prst="rect">
            <a:avLst/>
          </a:prstGeom>
        </p:spPr>
        <p:txBody>
          <a:bodyPr spcFirstLastPara="1" wrap="square" lIns="108000" tIns="36000" rIns="108000" bIns="36000" anchor="ctr" anchorCtr="0">
            <a:noAutofit/>
          </a:bodyPr>
          <a:lstStyle/>
          <a:p>
            <a:pPr marL="0" lvl="0" indent="0" algn="ctr" rtl="0">
              <a:spcBef>
                <a:spcPts val="600"/>
              </a:spcBef>
              <a:spcAft>
                <a:spcPts val="600"/>
              </a:spcAft>
              <a:buNone/>
            </a:pPr>
            <a:r>
              <a:rPr lang="en-US" sz="2400"/>
              <a:t>mysql_real_escape_string</a:t>
            </a:r>
            <a:endParaRPr sz="2400"/>
          </a:p>
        </p:txBody>
      </p:sp>
      <p:sp>
        <p:nvSpPr>
          <p:cNvPr id="336" name="Google Shape;336;p33"/>
          <p:cNvSpPr txBox="1">
            <a:spLocks noGrp="1"/>
          </p:cNvSpPr>
          <p:nvPr>
            <p:ph type="body" idx="1"/>
          </p:nvPr>
        </p:nvSpPr>
        <p:spPr>
          <a:xfrm>
            <a:off x="4795936" y="1353867"/>
            <a:ext cx="7199400" cy="5028000"/>
          </a:xfrm>
          <a:prstGeom prst="rect">
            <a:avLst/>
          </a:prstGeom>
        </p:spPr>
        <p:txBody>
          <a:bodyPr spcFirstLastPara="1" wrap="square" lIns="108000" tIns="36000" rIns="108000" bIns="36000" anchor="t" anchorCtr="0">
            <a:noAutofit/>
          </a:bodyPr>
          <a:lstStyle/>
          <a:p>
            <a:pPr marL="0" lvl="0" indent="0" algn="l" rtl="0">
              <a:spcBef>
                <a:spcPts val="600"/>
              </a:spcBef>
              <a:spcAft>
                <a:spcPts val="0"/>
              </a:spcAft>
              <a:buNone/>
            </a:pPr>
            <a:endParaRPr sz="3000">
              <a:solidFill>
                <a:schemeClr val="dk1"/>
              </a:solidFill>
            </a:endParaRPr>
          </a:p>
          <a:p>
            <a:pPr marL="914400" lvl="0" indent="0" algn="l" rtl="0">
              <a:spcBef>
                <a:spcPts val="600"/>
              </a:spcBef>
              <a:spcAft>
                <a:spcPts val="0"/>
              </a:spcAft>
              <a:buNone/>
            </a:pPr>
            <a:endParaRPr sz="3000">
              <a:solidFill>
                <a:schemeClr val="dk1"/>
              </a:solidFill>
            </a:endParaRPr>
          </a:p>
          <a:p>
            <a:pPr marL="0" lvl="0" indent="0" algn="l" rtl="0">
              <a:lnSpc>
                <a:spcPct val="100000"/>
              </a:lnSpc>
              <a:spcBef>
                <a:spcPts val="600"/>
              </a:spcBef>
              <a:spcAft>
                <a:spcPts val="0"/>
              </a:spcAft>
              <a:buNone/>
            </a:pPr>
            <a:r>
              <a:rPr lang="en-US" sz="3000">
                <a:solidFill>
                  <a:schemeClr val="dk1"/>
                </a:solidFill>
                <a:latin typeface="Arial"/>
                <a:ea typeface="Arial"/>
                <a:cs typeface="Arial"/>
                <a:sym typeface="Arial"/>
              </a:rPr>
              <a:t>This function protect an application against SQL injection and used to create a legal SQL string. </a:t>
            </a:r>
            <a:endParaRPr sz="3000">
              <a:solidFill>
                <a:schemeClr val="dk1"/>
              </a:solidFill>
              <a:latin typeface="Arial"/>
              <a:ea typeface="Arial"/>
              <a:cs typeface="Arial"/>
              <a:sym typeface="Arial"/>
            </a:endParaRPr>
          </a:p>
          <a:p>
            <a:pPr marL="0" lvl="0" indent="0" algn="l" rtl="0">
              <a:lnSpc>
                <a:spcPct val="115000"/>
              </a:lnSpc>
              <a:spcBef>
                <a:spcPts val="1200"/>
              </a:spcBef>
              <a:spcAft>
                <a:spcPts val="0"/>
              </a:spcAft>
              <a:buNone/>
            </a:pPr>
            <a:endParaRPr sz="3000">
              <a:solidFill>
                <a:schemeClr val="dk1"/>
              </a:solidFill>
            </a:endParaRPr>
          </a:p>
          <a:p>
            <a:pPr marL="914400" lvl="0" indent="0" algn="l" rtl="0">
              <a:spcBef>
                <a:spcPts val="1200"/>
              </a:spcBef>
              <a:spcAft>
                <a:spcPts val="0"/>
              </a:spcAft>
              <a:buNone/>
            </a:pPr>
            <a:endParaRPr sz="3000">
              <a:solidFill>
                <a:schemeClr val="dk1"/>
              </a:solidFill>
            </a:endParaRPr>
          </a:p>
          <a:p>
            <a:pPr marL="914400" lvl="0" indent="0" algn="l" rtl="0">
              <a:spcBef>
                <a:spcPts val="600"/>
              </a:spcBef>
              <a:spcAft>
                <a:spcPts val="600"/>
              </a:spcAft>
              <a:buNone/>
            </a:pPr>
            <a:endParaRPr sz="3000">
              <a:solidFill>
                <a:schemeClr val="dk1"/>
              </a:solidFill>
            </a:endParaRPr>
          </a:p>
        </p:txBody>
      </p:sp>
      <p:sp>
        <p:nvSpPr>
          <p:cNvPr id="337" name="Google Shape;337;p33"/>
          <p:cNvSpPr txBox="1">
            <a:spLocks noGrp="1"/>
          </p:cNvSpPr>
          <p:nvPr>
            <p:ph type="title"/>
          </p:nvPr>
        </p:nvSpPr>
        <p:spPr>
          <a:xfrm>
            <a:off x="190405" y="100750"/>
            <a:ext cx="9506100" cy="882600"/>
          </a:xfrm>
          <a:prstGeom prst="rect">
            <a:avLst/>
          </a:prstGeom>
        </p:spPr>
        <p:txBody>
          <a:bodyPr spcFirstLastPara="1" wrap="square" lIns="108000" tIns="36000" rIns="108000" bIns="36000" anchor="ctr" anchorCtr="0">
            <a:noAutofit/>
          </a:bodyPr>
          <a:lstStyle/>
          <a:p>
            <a:pPr marL="0" lvl="0" indent="0" algn="l" rtl="0">
              <a:lnSpc>
                <a:spcPct val="115000"/>
              </a:lnSpc>
              <a:spcBef>
                <a:spcPts val="1400"/>
              </a:spcBef>
              <a:spcAft>
                <a:spcPts val="400"/>
              </a:spcAft>
              <a:buNone/>
            </a:pPr>
            <a:r>
              <a:rPr lang="en-US" sz="3900">
                <a:latin typeface="Arial"/>
                <a:ea typeface="Arial"/>
                <a:cs typeface="Arial"/>
                <a:sym typeface="Arial"/>
              </a:rPr>
              <a:t>PHP mysql_real_escape_string</a:t>
            </a:r>
            <a:endParaRPr sz="3900">
              <a:latin typeface="Arial"/>
              <a:ea typeface="Arial"/>
              <a:cs typeface="Arial"/>
              <a:sym typeface="Arial"/>
            </a:endParaRPr>
          </a:p>
        </p:txBody>
      </p:sp>
      <p:sp>
        <p:nvSpPr>
          <p:cNvPr id="338" name="Google Shape;338;p33"/>
          <p:cNvSpPr txBox="1">
            <a:spLocks noGrp="1"/>
          </p:cNvSpPr>
          <p:nvPr>
            <p:ph type="sldNum" idx="12"/>
          </p:nvPr>
        </p:nvSpPr>
        <p:spPr>
          <a:xfrm>
            <a:off x="11566412" y="6397196"/>
            <a:ext cx="428700" cy="308700"/>
          </a:xfrm>
          <a:prstGeom prst="rect">
            <a:avLst/>
          </a:prstGeom>
        </p:spPr>
        <p:txBody>
          <a:bodyPr spcFirstLastPara="1" wrap="square" lIns="36000" tIns="36000" rIns="36000" bIns="360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21</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5" name="Google Shape;345;p34"/>
          <p:cNvSpPr txBox="1">
            <a:spLocks noGrp="1"/>
          </p:cNvSpPr>
          <p:nvPr>
            <p:ph type="title"/>
          </p:nvPr>
        </p:nvSpPr>
        <p:spPr>
          <a:xfrm>
            <a:off x="190405" y="100750"/>
            <a:ext cx="9506100" cy="882600"/>
          </a:xfrm>
          <a:prstGeom prst="rect">
            <a:avLst/>
          </a:prstGeom>
          <a:noFill/>
          <a:ln>
            <a:noFill/>
          </a:ln>
        </p:spPr>
        <p:txBody>
          <a:bodyPr spcFirstLastPara="1" wrap="square" lIns="108000" tIns="36000" rIns="108000" bIns="36000" anchor="ctr" anchorCtr="0">
            <a:noAutofit/>
          </a:bodyPr>
          <a:lstStyle/>
          <a:p>
            <a:pPr marL="0" lvl="0" indent="0" algn="l" rtl="0">
              <a:lnSpc>
                <a:spcPct val="115000"/>
              </a:lnSpc>
              <a:spcBef>
                <a:spcPts val="1400"/>
              </a:spcBef>
              <a:spcAft>
                <a:spcPts val="400"/>
              </a:spcAft>
              <a:buNone/>
            </a:pPr>
            <a:r>
              <a:rPr lang="en-US" sz="3900">
                <a:latin typeface="Arial"/>
                <a:ea typeface="Arial"/>
                <a:cs typeface="Arial"/>
                <a:sym typeface="Arial"/>
              </a:rPr>
              <a:t>PHP mysql_real_escape_string</a:t>
            </a:r>
            <a:endParaRPr/>
          </a:p>
        </p:txBody>
      </p:sp>
      <p:sp>
        <p:nvSpPr>
          <p:cNvPr id="346" name="Google Shape;346;p34"/>
          <p:cNvSpPr txBox="1">
            <a:spLocks noGrp="1"/>
          </p:cNvSpPr>
          <p:nvPr>
            <p:ph type="sldNum" idx="12"/>
          </p:nvPr>
        </p:nvSpPr>
        <p:spPr>
          <a:xfrm>
            <a:off x="11763375" y="6524625"/>
            <a:ext cx="428700" cy="196800"/>
          </a:xfrm>
          <a:prstGeom prst="rect">
            <a:avLst/>
          </a:prstGeom>
          <a:noFill/>
          <a:ln>
            <a:noFill/>
          </a:ln>
        </p:spPr>
        <p:txBody>
          <a:bodyPr spcFirstLastPara="1" wrap="square" lIns="36000" tIns="36000" rIns="36000" bIns="36000" anchor="ctr" anchorCtr="0">
            <a:noAutofit/>
          </a:bodyPr>
          <a:lstStyle/>
          <a:p>
            <a:pPr marL="0" lvl="0" indent="0" algn="r" rtl="0">
              <a:spcBef>
                <a:spcPts val="0"/>
              </a:spcBef>
              <a:spcAft>
                <a:spcPts val="0"/>
              </a:spcAft>
              <a:buNone/>
            </a:pPr>
            <a:fld id="{00000000-1234-1234-1234-123412341234}" type="slidenum">
              <a:rPr lang="en-US"/>
              <a:t>22</a:t>
            </a:fld>
            <a:endParaRPr/>
          </a:p>
        </p:txBody>
      </p:sp>
      <p:sp>
        <p:nvSpPr>
          <p:cNvPr id="347" name="Google Shape;347;p34"/>
          <p:cNvSpPr txBox="1"/>
          <p:nvPr/>
        </p:nvSpPr>
        <p:spPr>
          <a:xfrm>
            <a:off x="624350" y="1328000"/>
            <a:ext cx="5298900" cy="196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Calibri"/>
              <a:ea typeface="Calibri"/>
              <a:cs typeface="Calibri"/>
              <a:sym typeface="Calibri"/>
            </a:endParaRPr>
          </a:p>
        </p:txBody>
      </p:sp>
      <p:sp>
        <p:nvSpPr>
          <p:cNvPr id="348" name="Google Shape;348;p34"/>
          <p:cNvSpPr txBox="1"/>
          <p:nvPr/>
        </p:nvSpPr>
        <p:spPr>
          <a:xfrm>
            <a:off x="873450" y="1640612"/>
            <a:ext cx="10445100" cy="1545900"/>
          </a:xfrm>
          <a:prstGeom prst="rect">
            <a:avLst/>
          </a:prstGeom>
          <a:solidFill>
            <a:srgbClr val="ACB4C3">
              <a:alpha val="14900"/>
            </a:srgbClr>
          </a:solidFill>
          <a:ln w="12700" cap="flat" cmpd="sng">
            <a:solidFill>
              <a:srgbClr val="67748E"/>
            </a:solidFill>
            <a:prstDash val="solid"/>
            <a:round/>
            <a:headEnd type="none" w="sm" len="sm"/>
            <a:tailEnd type="none" w="sm" len="sm"/>
          </a:ln>
        </p:spPr>
        <p:txBody>
          <a:bodyPr spcFirstLastPara="1" wrap="square" lIns="144000" tIns="108000" rIns="144000" bIns="108000" anchor="t" anchorCtr="0">
            <a:noAutofit/>
          </a:bodyPr>
          <a:lstStyle/>
          <a:p>
            <a:pPr marL="0" marR="0" lvl="0" indent="0" algn="l" rtl="0">
              <a:lnSpc>
                <a:spcPct val="100000"/>
              </a:lnSpc>
              <a:spcBef>
                <a:spcPts val="1200"/>
              </a:spcBef>
              <a:spcAft>
                <a:spcPts val="0"/>
              </a:spcAft>
              <a:buNone/>
            </a:pPr>
            <a:r>
              <a:rPr lang="en-US" sz="1800">
                <a:solidFill>
                  <a:srgbClr val="474A8A"/>
                </a:solidFill>
                <a:latin typeface="Consolas"/>
                <a:ea typeface="Consolas"/>
                <a:cs typeface="Consolas"/>
                <a:sym typeface="Consolas"/>
              </a:rPr>
              <a:t>&lt;?php</a:t>
            </a:r>
            <a:endParaRPr sz="1800">
              <a:solidFill>
                <a:srgbClr val="474A8A"/>
              </a:solidFill>
              <a:latin typeface="Consolas"/>
              <a:ea typeface="Consolas"/>
              <a:cs typeface="Consolas"/>
              <a:sym typeface="Consolas"/>
            </a:endParaRPr>
          </a:p>
          <a:p>
            <a:pPr marL="0" marR="0" lvl="0" indent="0" algn="l" rtl="0">
              <a:lnSpc>
                <a:spcPct val="100000"/>
              </a:lnSpc>
              <a:spcBef>
                <a:spcPts val="1200"/>
              </a:spcBef>
              <a:spcAft>
                <a:spcPts val="0"/>
              </a:spcAft>
              <a:buNone/>
            </a:pPr>
            <a:r>
              <a:rPr lang="en-US" sz="1800">
                <a:solidFill>
                  <a:srgbClr val="474A8A"/>
                </a:solidFill>
                <a:latin typeface="Consolas"/>
                <a:ea typeface="Consolas"/>
                <a:cs typeface="Consolas"/>
                <a:sym typeface="Consolas"/>
              </a:rPr>
              <a:t>SELECT userid,pswd,role FROM users WHERE userid = 'admin' AND password = 'pass';</a:t>
            </a:r>
            <a:endParaRPr sz="1800">
              <a:solidFill>
                <a:srgbClr val="474A8A"/>
              </a:solidFill>
              <a:latin typeface="Consolas"/>
              <a:ea typeface="Consolas"/>
              <a:cs typeface="Consolas"/>
              <a:sym typeface="Consolas"/>
            </a:endParaRPr>
          </a:p>
          <a:p>
            <a:pPr marL="0" marR="0" lvl="0" indent="0" algn="l" rtl="0">
              <a:lnSpc>
                <a:spcPct val="100000"/>
              </a:lnSpc>
              <a:spcBef>
                <a:spcPts val="1200"/>
              </a:spcBef>
              <a:spcAft>
                <a:spcPts val="0"/>
              </a:spcAft>
              <a:buNone/>
            </a:pPr>
            <a:r>
              <a:rPr lang="en-US" sz="1800">
                <a:solidFill>
                  <a:srgbClr val="474A8A"/>
                </a:solidFill>
                <a:latin typeface="Consolas"/>
                <a:ea typeface="Consolas"/>
                <a:cs typeface="Consolas"/>
                <a:sym typeface="Consolas"/>
              </a:rPr>
              <a:t>?&gt;</a:t>
            </a:r>
            <a:endParaRPr sz="1800">
              <a:solidFill>
                <a:srgbClr val="474A8A"/>
              </a:solidFill>
              <a:latin typeface="Consolas"/>
              <a:ea typeface="Consolas"/>
              <a:cs typeface="Consolas"/>
              <a:sym typeface="Consolas"/>
            </a:endParaRPr>
          </a:p>
          <a:p>
            <a:pPr marL="0" marR="0" lvl="0" indent="0" algn="l" rtl="0">
              <a:lnSpc>
                <a:spcPct val="100000"/>
              </a:lnSpc>
              <a:spcBef>
                <a:spcPts val="1200"/>
              </a:spcBef>
              <a:spcAft>
                <a:spcPts val="0"/>
              </a:spcAft>
              <a:buNone/>
            </a:pPr>
            <a:endParaRPr sz="1800">
              <a:solidFill>
                <a:srgbClr val="474A8A"/>
              </a:solidFill>
              <a:latin typeface="Consolas"/>
              <a:ea typeface="Consolas"/>
              <a:cs typeface="Consolas"/>
              <a:sym typeface="Consolas"/>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5" name="Google Shape;355;p35"/>
          <p:cNvSpPr txBox="1">
            <a:spLocks noGrp="1"/>
          </p:cNvSpPr>
          <p:nvPr>
            <p:ph type="title"/>
          </p:nvPr>
        </p:nvSpPr>
        <p:spPr>
          <a:xfrm>
            <a:off x="190405" y="100750"/>
            <a:ext cx="9506100" cy="882600"/>
          </a:xfrm>
          <a:prstGeom prst="rect">
            <a:avLst/>
          </a:prstGeom>
          <a:noFill/>
          <a:ln>
            <a:noFill/>
          </a:ln>
        </p:spPr>
        <p:txBody>
          <a:bodyPr spcFirstLastPara="1" wrap="square" lIns="108000" tIns="36000" rIns="108000" bIns="36000" anchor="ctr" anchorCtr="0">
            <a:noAutofit/>
          </a:bodyPr>
          <a:lstStyle/>
          <a:p>
            <a:pPr marL="0" lvl="0" indent="0" algn="l" rtl="0">
              <a:lnSpc>
                <a:spcPct val="115000"/>
              </a:lnSpc>
              <a:spcBef>
                <a:spcPts val="1400"/>
              </a:spcBef>
              <a:spcAft>
                <a:spcPts val="400"/>
              </a:spcAft>
              <a:buNone/>
            </a:pPr>
            <a:r>
              <a:rPr lang="en-US" sz="3900">
                <a:latin typeface="Arial"/>
                <a:ea typeface="Arial"/>
                <a:cs typeface="Arial"/>
                <a:sym typeface="Arial"/>
              </a:rPr>
              <a:t>PHP mysql_real_escape_string</a:t>
            </a:r>
            <a:endParaRPr sz="3900">
              <a:latin typeface="Arial"/>
              <a:ea typeface="Arial"/>
              <a:cs typeface="Arial"/>
              <a:sym typeface="Arial"/>
            </a:endParaRPr>
          </a:p>
        </p:txBody>
      </p:sp>
      <p:sp>
        <p:nvSpPr>
          <p:cNvPr id="356" name="Google Shape;356;p35"/>
          <p:cNvSpPr txBox="1">
            <a:spLocks noGrp="1"/>
          </p:cNvSpPr>
          <p:nvPr>
            <p:ph type="sldNum" idx="12"/>
          </p:nvPr>
        </p:nvSpPr>
        <p:spPr>
          <a:xfrm>
            <a:off x="11763375" y="6524625"/>
            <a:ext cx="428700" cy="196800"/>
          </a:xfrm>
          <a:prstGeom prst="rect">
            <a:avLst/>
          </a:prstGeom>
          <a:noFill/>
          <a:ln>
            <a:noFill/>
          </a:ln>
        </p:spPr>
        <p:txBody>
          <a:bodyPr spcFirstLastPara="1" wrap="square" lIns="36000" tIns="36000" rIns="36000" bIns="36000" anchor="ctr" anchorCtr="0">
            <a:noAutofit/>
          </a:bodyPr>
          <a:lstStyle/>
          <a:p>
            <a:pPr marL="0" lvl="0" indent="0" algn="r" rtl="0">
              <a:spcBef>
                <a:spcPts val="0"/>
              </a:spcBef>
              <a:spcAft>
                <a:spcPts val="0"/>
              </a:spcAft>
              <a:buNone/>
            </a:pPr>
            <a:fld id="{00000000-1234-1234-1234-123412341234}" type="slidenum">
              <a:rPr lang="en-US"/>
              <a:t>23</a:t>
            </a:fld>
            <a:endParaRPr/>
          </a:p>
        </p:txBody>
      </p:sp>
      <p:sp>
        <p:nvSpPr>
          <p:cNvPr id="357" name="Google Shape;357;p35"/>
          <p:cNvSpPr txBox="1"/>
          <p:nvPr/>
        </p:nvSpPr>
        <p:spPr>
          <a:xfrm>
            <a:off x="624350" y="1328000"/>
            <a:ext cx="5298900" cy="196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Calibri"/>
              <a:ea typeface="Calibri"/>
              <a:cs typeface="Calibri"/>
              <a:sym typeface="Calibri"/>
            </a:endParaRPr>
          </a:p>
        </p:txBody>
      </p:sp>
      <p:sp>
        <p:nvSpPr>
          <p:cNvPr id="358" name="Google Shape;358;p35"/>
          <p:cNvSpPr txBox="1"/>
          <p:nvPr/>
        </p:nvSpPr>
        <p:spPr>
          <a:xfrm>
            <a:off x="768175" y="2529325"/>
            <a:ext cx="10445100" cy="3297300"/>
          </a:xfrm>
          <a:prstGeom prst="rect">
            <a:avLst/>
          </a:prstGeom>
          <a:solidFill>
            <a:srgbClr val="ACB4C3">
              <a:alpha val="14900"/>
            </a:srgbClr>
          </a:solidFill>
          <a:ln w="12700" cap="flat" cmpd="sng">
            <a:solidFill>
              <a:srgbClr val="67748E"/>
            </a:solidFill>
            <a:prstDash val="solid"/>
            <a:round/>
            <a:headEnd type="none" w="sm" len="sm"/>
            <a:tailEnd type="none" w="sm" len="sm"/>
          </a:ln>
        </p:spPr>
        <p:txBody>
          <a:bodyPr spcFirstLastPara="1" wrap="square" lIns="144000" tIns="108000" rIns="144000" bIns="108000" anchor="t" anchorCtr="0">
            <a:noAutofit/>
          </a:bodyPr>
          <a:lstStyle/>
          <a:p>
            <a:pPr marL="0" marR="0" lvl="0" indent="0" algn="l" rtl="0">
              <a:lnSpc>
                <a:spcPct val="100000"/>
              </a:lnSpc>
              <a:spcBef>
                <a:spcPts val="1200"/>
              </a:spcBef>
              <a:spcAft>
                <a:spcPts val="0"/>
              </a:spcAft>
              <a:buNone/>
            </a:pPr>
            <a:r>
              <a:rPr lang="en-US" sz="1800">
                <a:solidFill>
                  <a:srgbClr val="474A8A"/>
                </a:solidFill>
                <a:latin typeface="Consolas"/>
                <a:ea typeface="Consolas"/>
                <a:cs typeface="Consolas"/>
                <a:sym typeface="Consolas"/>
              </a:rPr>
              <a:t>&lt;?php</a:t>
            </a:r>
            <a:endParaRPr sz="1800">
              <a:solidFill>
                <a:srgbClr val="474A8A"/>
              </a:solidFill>
              <a:latin typeface="Consolas"/>
              <a:ea typeface="Consolas"/>
              <a:cs typeface="Consolas"/>
              <a:sym typeface="Consolas"/>
            </a:endParaRPr>
          </a:p>
          <a:p>
            <a:pPr marL="0" marR="0" lvl="0" indent="0" algn="l" rtl="0">
              <a:lnSpc>
                <a:spcPct val="100000"/>
              </a:lnSpc>
              <a:spcBef>
                <a:spcPts val="1200"/>
              </a:spcBef>
              <a:spcAft>
                <a:spcPts val="0"/>
              </a:spcAft>
              <a:buNone/>
            </a:pPr>
            <a:r>
              <a:rPr lang="en-US" sz="1800">
                <a:solidFill>
                  <a:srgbClr val="474A8A"/>
                </a:solidFill>
                <a:latin typeface="Consolas"/>
                <a:ea typeface="Consolas"/>
                <a:cs typeface="Consolas"/>
                <a:sym typeface="Consolas"/>
              </a:rPr>
              <a:t>$userid = "' OR 1 = 1 -- ";</a:t>
            </a:r>
            <a:endParaRPr sz="1800">
              <a:solidFill>
                <a:srgbClr val="474A8A"/>
              </a:solidFill>
              <a:latin typeface="Consolas"/>
              <a:ea typeface="Consolas"/>
              <a:cs typeface="Consolas"/>
              <a:sym typeface="Consolas"/>
            </a:endParaRPr>
          </a:p>
          <a:p>
            <a:pPr marL="0" marR="0" lvl="0" indent="0" algn="l" rtl="0">
              <a:lnSpc>
                <a:spcPct val="100000"/>
              </a:lnSpc>
              <a:spcBef>
                <a:spcPts val="1200"/>
              </a:spcBef>
              <a:spcAft>
                <a:spcPts val="0"/>
              </a:spcAft>
              <a:buNone/>
            </a:pPr>
            <a:r>
              <a:rPr lang="en-US" sz="1800">
                <a:solidFill>
                  <a:srgbClr val="474A8A"/>
                </a:solidFill>
                <a:latin typeface="Consolas"/>
                <a:ea typeface="Consolas"/>
                <a:cs typeface="Consolas"/>
                <a:sym typeface="Consolas"/>
              </a:rPr>
              <a:t>$pswd = "abcd";</a:t>
            </a:r>
            <a:endParaRPr sz="1800">
              <a:solidFill>
                <a:srgbClr val="474A8A"/>
              </a:solidFill>
              <a:latin typeface="Consolas"/>
              <a:ea typeface="Consolas"/>
              <a:cs typeface="Consolas"/>
              <a:sym typeface="Consolas"/>
            </a:endParaRPr>
          </a:p>
          <a:p>
            <a:pPr marL="0" marR="0" lvl="0" indent="0" algn="l" rtl="0">
              <a:lnSpc>
                <a:spcPct val="100000"/>
              </a:lnSpc>
              <a:spcBef>
                <a:spcPts val="1200"/>
              </a:spcBef>
              <a:spcAft>
                <a:spcPts val="0"/>
              </a:spcAft>
              <a:buNone/>
            </a:pPr>
            <a:r>
              <a:rPr lang="en-US" sz="1800">
                <a:solidFill>
                  <a:srgbClr val="474A8A"/>
                </a:solidFill>
                <a:latin typeface="Consolas"/>
                <a:ea typeface="Consolas"/>
                <a:cs typeface="Consolas"/>
                <a:sym typeface="Consolas"/>
              </a:rPr>
              <a:t>$sql = "SELECT userid,pswd,role FROM users WHERE userid = '$userid' AND password = '$pswd';";</a:t>
            </a:r>
            <a:endParaRPr sz="1800">
              <a:solidFill>
                <a:srgbClr val="474A8A"/>
              </a:solidFill>
              <a:latin typeface="Consolas"/>
              <a:ea typeface="Consolas"/>
              <a:cs typeface="Consolas"/>
              <a:sym typeface="Consolas"/>
            </a:endParaRPr>
          </a:p>
          <a:p>
            <a:pPr marL="0" marR="0" lvl="0" indent="0" algn="l" rtl="0">
              <a:lnSpc>
                <a:spcPct val="100000"/>
              </a:lnSpc>
              <a:spcBef>
                <a:spcPts val="1200"/>
              </a:spcBef>
              <a:spcAft>
                <a:spcPts val="0"/>
              </a:spcAft>
              <a:buNone/>
            </a:pPr>
            <a:r>
              <a:rPr lang="en-US" sz="1800">
                <a:solidFill>
                  <a:srgbClr val="474A8A"/>
                </a:solidFill>
                <a:latin typeface="Consolas"/>
                <a:ea typeface="Consolas"/>
                <a:cs typeface="Consolas"/>
                <a:sym typeface="Consolas"/>
              </a:rPr>
              <a:t>echo $sql;</a:t>
            </a:r>
            <a:endParaRPr sz="1800">
              <a:solidFill>
                <a:srgbClr val="474A8A"/>
              </a:solidFill>
              <a:latin typeface="Consolas"/>
              <a:ea typeface="Consolas"/>
              <a:cs typeface="Consolas"/>
              <a:sym typeface="Consolas"/>
            </a:endParaRPr>
          </a:p>
          <a:p>
            <a:pPr marL="0" marR="0" lvl="0" indent="0" algn="l" rtl="0">
              <a:lnSpc>
                <a:spcPct val="100000"/>
              </a:lnSpc>
              <a:spcBef>
                <a:spcPts val="1200"/>
              </a:spcBef>
              <a:spcAft>
                <a:spcPts val="0"/>
              </a:spcAft>
              <a:buNone/>
            </a:pPr>
            <a:r>
              <a:rPr lang="en-US" sz="1800">
                <a:solidFill>
                  <a:srgbClr val="474A8A"/>
                </a:solidFill>
                <a:latin typeface="Consolas"/>
                <a:ea typeface="Consolas"/>
                <a:cs typeface="Consolas"/>
                <a:sym typeface="Consolas"/>
              </a:rPr>
              <a:t>?&gt;</a:t>
            </a:r>
            <a:endParaRPr sz="1800">
              <a:solidFill>
                <a:srgbClr val="474A8A"/>
              </a:solidFill>
              <a:latin typeface="Consolas"/>
              <a:ea typeface="Consolas"/>
              <a:cs typeface="Consolas"/>
              <a:sym typeface="Consolas"/>
            </a:endParaRPr>
          </a:p>
          <a:p>
            <a:pPr marL="0" marR="0" lvl="0" indent="0" algn="l" rtl="0">
              <a:lnSpc>
                <a:spcPct val="100000"/>
              </a:lnSpc>
              <a:spcBef>
                <a:spcPts val="1200"/>
              </a:spcBef>
              <a:spcAft>
                <a:spcPts val="0"/>
              </a:spcAft>
              <a:buNone/>
            </a:pPr>
            <a:endParaRPr sz="1800">
              <a:solidFill>
                <a:srgbClr val="474A8A"/>
              </a:solidFill>
              <a:latin typeface="Consolas"/>
              <a:ea typeface="Consolas"/>
              <a:cs typeface="Consolas"/>
              <a:sym typeface="Consolas"/>
            </a:endParaRPr>
          </a:p>
        </p:txBody>
      </p:sp>
      <p:sp>
        <p:nvSpPr>
          <p:cNvPr id="359" name="Google Shape;359;p35"/>
          <p:cNvSpPr txBox="1"/>
          <p:nvPr/>
        </p:nvSpPr>
        <p:spPr>
          <a:xfrm>
            <a:off x="624350" y="1524800"/>
            <a:ext cx="10505100" cy="88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solidFill>
                  <a:schemeClr val="dk1"/>
                </a:solidFill>
                <a:latin typeface="Consolas"/>
                <a:ea typeface="Consolas"/>
                <a:cs typeface="Consolas"/>
                <a:sym typeface="Consolas"/>
              </a:rPr>
              <a:t>A vicious user can enter the following code in the user login box.‘OR’ 1 = 1- And abcd in the password text box , below is the authentication code module.</a:t>
            </a:r>
            <a:endParaRPr sz="1800">
              <a:solidFill>
                <a:schemeClr val="dk1"/>
              </a:solidFill>
              <a:latin typeface="Consolas"/>
              <a:ea typeface="Consolas"/>
              <a:cs typeface="Consolas"/>
              <a:sym typeface="Consolas"/>
            </a:endParaRPr>
          </a:p>
          <a:p>
            <a:pPr marL="0" lvl="0" indent="0" algn="l" rtl="0">
              <a:spcBef>
                <a:spcPts val="0"/>
              </a:spcBef>
              <a:spcAft>
                <a:spcPts val="0"/>
              </a:spcAft>
              <a:buNone/>
            </a:pPr>
            <a:endParaRPr sz="110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6" name="Google Shape;366;p36"/>
          <p:cNvSpPr txBox="1">
            <a:spLocks noGrp="1"/>
          </p:cNvSpPr>
          <p:nvPr>
            <p:ph type="title"/>
          </p:nvPr>
        </p:nvSpPr>
        <p:spPr>
          <a:xfrm>
            <a:off x="190405" y="100750"/>
            <a:ext cx="9506100" cy="882600"/>
          </a:xfrm>
          <a:prstGeom prst="rect">
            <a:avLst/>
          </a:prstGeom>
          <a:noFill/>
          <a:ln>
            <a:noFill/>
          </a:ln>
        </p:spPr>
        <p:txBody>
          <a:bodyPr spcFirstLastPara="1" wrap="square" lIns="108000" tIns="36000" rIns="108000" bIns="36000" anchor="ctr" anchorCtr="0">
            <a:noAutofit/>
          </a:bodyPr>
          <a:lstStyle/>
          <a:p>
            <a:pPr marL="0" lvl="0" indent="0" algn="l" rtl="0">
              <a:lnSpc>
                <a:spcPct val="115000"/>
              </a:lnSpc>
              <a:spcBef>
                <a:spcPts val="1400"/>
              </a:spcBef>
              <a:spcAft>
                <a:spcPts val="400"/>
              </a:spcAft>
              <a:buNone/>
            </a:pPr>
            <a:r>
              <a:rPr lang="en-US" sz="3900">
                <a:latin typeface="Arial"/>
                <a:ea typeface="Arial"/>
                <a:cs typeface="Arial"/>
                <a:sym typeface="Arial"/>
              </a:rPr>
              <a:t>PHP mysql_real_escape_string</a:t>
            </a:r>
            <a:endParaRPr sz="3900">
              <a:latin typeface="Arial"/>
              <a:ea typeface="Arial"/>
              <a:cs typeface="Arial"/>
              <a:sym typeface="Arial"/>
            </a:endParaRPr>
          </a:p>
        </p:txBody>
      </p:sp>
      <p:sp>
        <p:nvSpPr>
          <p:cNvPr id="367" name="Google Shape;367;p36"/>
          <p:cNvSpPr txBox="1">
            <a:spLocks noGrp="1"/>
          </p:cNvSpPr>
          <p:nvPr>
            <p:ph type="sldNum" idx="12"/>
          </p:nvPr>
        </p:nvSpPr>
        <p:spPr>
          <a:xfrm>
            <a:off x="11763375" y="6524625"/>
            <a:ext cx="428700" cy="196800"/>
          </a:xfrm>
          <a:prstGeom prst="rect">
            <a:avLst/>
          </a:prstGeom>
          <a:noFill/>
          <a:ln>
            <a:noFill/>
          </a:ln>
        </p:spPr>
        <p:txBody>
          <a:bodyPr spcFirstLastPara="1" wrap="square" lIns="36000" tIns="36000" rIns="36000" bIns="36000" anchor="ctr" anchorCtr="0">
            <a:noAutofit/>
          </a:bodyPr>
          <a:lstStyle/>
          <a:p>
            <a:pPr marL="0" lvl="0" indent="0" algn="r" rtl="0">
              <a:spcBef>
                <a:spcPts val="0"/>
              </a:spcBef>
              <a:spcAft>
                <a:spcPts val="0"/>
              </a:spcAft>
              <a:buNone/>
            </a:pPr>
            <a:fld id="{00000000-1234-1234-1234-123412341234}" type="slidenum">
              <a:rPr lang="en-US"/>
              <a:t>24</a:t>
            </a:fld>
            <a:endParaRPr/>
          </a:p>
        </p:txBody>
      </p:sp>
      <p:sp>
        <p:nvSpPr>
          <p:cNvPr id="368" name="Google Shape;368;p36"/>
          <p:cNvSpPr txBox="1"/>
          <p:nvPr/>
        </p:nvSpPr>
        <p:spPr>
          <a:xfrm>
            <a:off x="624350" y="1328000"/>
            <a:ext cx="5298900" cy="196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Calibri"/>
              <a:ea typeface="Calibri"/>
              <a:cs typeface="Calibri"/>
              <a:sym typeface="Calibri"/>
            </a:endParaRPr>
          </a:p>
        </p:txBody>
      </p:sp>
      <p:sp>
        <p:nvSpPr>
          <p:cNvPr id="369" name="Google Shape;369;p36"/>
          <p:cNvSpPr txBox="1"/>
          <p:nvPr/>
        </p:nvSpPr>
        <p:spPr>
          <a:xfrm>
            <a:off x="624350" y="1524800"/>
            <a:ext cx="10505100" cy="88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b="1">
                <a:solidFill>
                  <a:srgbClr val="7F6000"/>
                </a:solidFill>
                <a:latin typeface="Consolas"/>
                <a:ea typeface="Consolas"/>
                <a:cs typeface="Consolas"/>
                <a:sym typeface="Consolas"/>
              </a:rPr>
              <a:t>Output:</a:t>
            </a:r>
            <a:endParaRPr sz="1800" b="1">
              <a:solidFill>
                <a:srgbClr val="7F6000"/>
              </a:solidFill>
              <a:latin typeface="Consolas"/>
              <a:ea typeface="Consolas"/>
              <a:cs typeface="Consolas"/>
              <a:sym typeface="Consolas"/>
            </a:endParaRPr>
          </a:p>
          <a:p>
            <a:pPr marL="0" lvl="0" indent="0" algn="l" rtl="0">
              <a:spcBef>
                <a:spcPts val="0"/>
              </a:spcBef>
              <a:spcAft>
                <a:spcPts val="0"/>
              </a:spcAft>
              <a:buNone/>
            </a:pPr>
            <a:r>
              <a:rPr lang="en-US" sz="1800">
                <a:solidFill>
                  <a:schemeClr val="dk1"/>
                </a:solidFill>
                <a:latin typeface="Consolas"/>
                <a:ea typeface="Consolas"/>
                <a:cs typeface="Consolas"/>
                <a:sym typeface="Consolas"/>
              </a:rPr>
              <a:t>SELECT userid,pswd,role FROM users WHERE userid = '' OR 1 = 1 -- ' AND password = abcd;</a:t>
            </a:r>
            <a:endParaRPr sz="1800">
              <a:solidFill>
                <a:schemeClr val="dk1"/>
              </a:solidFill>
              <a:latin typeface="Consolas"/>
              <a:ea typeface="Consolas"/>
              <a:cs typeface="Consolas"/>
              <a:sym typeface="Consolas"/>
            </a:endParaRPr>
          </a:p>
          <a:p>
            <a:pPr marL="0" lvl="0" indent="0" algn="l" rtl="0">
              <a:spcBef>
                <a:spcPts val="0"/>
              </a:spcBef>
              <a:spcAft>
                <a:spcPts val="0"/>
              </a:spcAft>
              <a:buNone/>
            </a:pPr>
            <a:endParaRPr sz="1800">
              <a:solidFill>
                <a:schemeClr val="dk1"/>
              </a:solidFill>
              <a:latin typeface="Consolas"/>
              <a:ea typeface="Consolas"/>
              <a:cs typeface="Consolas"/>
              <a:sym typeface="Consolas"/>
            </a:endParaRPr>
          </a:p>
          <a:p>
            <a:pPr marL="0" lvl="0" indent="0" algn="l" rtl="0">
              <a:lnSpc>
                <a:spcPct val="115000"/>
              </a:lnSpc>
              <a:spcBef>
                <a:spcPts val="1200"/>
              </a:spcBef>
              <a:spcAft>
                <a:spcPts val="0"/>
              </a:spcAft>
              <a:buNone/>
            </a:pPr>
            <a:r>
              <a:rPr lang="en-US" sz="1800">
                <a:solidFill>
                  <a:schemeClr val="dk1"/>
                </a:solidFill>
                <a:latin typeface="Consolas"/>
                <a:ea typeface="Consolas"/>
                <a:cs typeface="Consolas"/>
                <a:sym typeface="Consolas"/>
              </a:rPr>
              <a:t>HERE,</a:t>
            </a:r>
            <a:endParaRPr sz="1800">
              <a:solidFill>
                <a:schemeClr val="dk1"/>
              </a:solidFill>
              <a:latin typeface="Consolas"/>
              <a:ea typeface="Consolas"/>
              <a:cs typeface="Consolas"/>
              <a:sym typeface="Consolas"/>
            </a:endParaRPr>
          </a:p>
          <a:p>
            <a:pPr marL="457200" lvl="0" indent="-298450" algn="l" rtl="0">
              <a:lnSpc>
                <a:spcPct val="115000"/>
              </a:lnSpc>
              <a:spcBef>
                <a:spcPts val="1200"/>
              </a:spcBef>
              <a:spcAft>
                <a:spcPts val="0"/>
              </a:spcAft>
              <a:buSzPts val="1100"/>
              <a:buAutoNum type="arabicPeriod"/>
            </a:pPr>
            <a:r>
              <a:rPr lang="en-US" sz="1800">
                <a:solidFill>
                  <a:schemeClr val="dk1"/>
                </a:solidFill>
                <a:latin typeface="Consolas"/>
                <a:ea typeface="Consolas"/>
                <a:cs typeface="Consolas"/>
                <a:sym typeface="Consolas"/>
              </a:rPr>
              <a:t>"SELECT * FROM users WHERE user_id = ''" tests for an empty user id".</a:t>
            </a:r>
            <a:endParaRPr sz="1800">
              <a:solidFill>
                <a:schemeClr val="dk1"/>
              </a:solidFill>
              <a:latin typeface="Consolas"/>
              <a:ea typeface="Consolas"/>
              <a:cs typeface="Consolas"/>
              <a:sym typeface="Consolas"/>
            </a:endParaRPr>
          </a:p>
          <a:p>
            <a:pPr marL="457200" lvl="0" indent="-298450" algn="l" rtl="0">
              <a:lnSpc>
                <a:spcPct val="115000"/>
              </a:lnSpc>
              <a:spcBef>
                <a:spcPts val="0"/>
              </a:spcBef>
              <a:spcAft>
                <a:spcPts val="0"/>
              </a:spcAft>
              <a:buClr>
                <a:srgbClr val="783F04"/>
              </a:buClr>
              <a:buSzPts val="1100"/>
              <a:buAutoNum type="arabicPeriod"/>
            </a:pPr>
            <a:r>
              <a:rPr lang="en-US" sz="1800" b="1">
                <a:solidFill>
                  <a:srgbClr val="783F04"/>
                </a:solidFill>
                <a:latin typeface="Consolas"/>
                <a:ea typeface="Consolas"/>
                <a:cs typeface="Consolas"/>
                <a:sym typeface="Consolas"/>
              </a:rPr>
              <a:t>"OR 1 = 1 " is a condition that will always be true.</a:t>
            </a:r>
            <a:endParaRPr sz="1800" b="1">
              <a:solidFill>
                <a:srgbClr val="783F04"/>
              </a:solidFill>
              <a:latin typeface="Consolas"/>
              <a:ea typeface="Consolas"/>
              <a:cs typeface="Consolas"/>
              <a:sym typeface="Consolas"/>
            </a:endParaRPr>
          </a:p>
          <a:p>
            <a:pPr marL="457200" lvl="0" indent="-298450" algn="l" rtl="0">
              <a:lnSpc>
                <a:spcPct val="115000"/>
              </a:lnSpc>
              <a:spcBef>
                <a:spcPts val="0"/>
              </a:spcBef>
              <a:spcAft>
                <a:spcPts val="0"/>
              </a:spcAft>
              <a:buSzPts val="1100"/>
              <a:buAutoNum type="arabicPeriod"/>
            </a:pPr>
            <a:r>
              <a:rPr lang="en-US" sz="1800">
                <a:solidFill>
                  <a:schemeClr val="dk1"/>
                </a:solidFill>
                <a:latin typeface="Consolas"/>
                <a:ea typeface="Consolas"/>
                <a:cs typeface="Consolas"/>
                <a:sym typeface="Consolas"/>
              </a:rPr>
              <a:t>"--" comments that part that tests for the password.</a:t>
            </a:r>
            <a:endParaRPr sz="1800">
              <a:solidFill>
                <a:schemeClr val="dk1"/>
              </a:solidFill>
              <a:latin typeface="Consolas"/>
              <a:ea typeface="Consolas"/>
              <a:cs typeface="Consolas"/>
              <a:sym typeface="Consolas"/>
            </a:endParaRPr>
          </a:p>
          <a:p>
            <a:pPr marL="0" lvl="0" indent="0" algn="l" rtl="0">
              <a:spcBef>
                <a:spcPts val="1200"/>
              </a:spcBef>
              <a:spcAft>
                <a:spcPts val="0"/>
              </a:spcAft>
              <a:buNone/>
            </a:pPr>
            <a:endParaRPr sz="1800">
              <a:solidFill>
                <a:schemeClr val="dk1"/>
              </a:solidFill>
              <a:latin typeface="Consolas"/>
              <a:ea typeface="Consolas"/>
              <a:cs typeface="Consolas"/>
              <a:sym typeface="Consolas"/>
            </a:endParaRPr>
          </a:p>
          <a:p>
            <a:pPr marL="0" lvl="0" indent="0" algn="l" rtl="0">
              <a:spcBef>
                <a:spcPts val="0"/>
              </a:spcBef>
              <a:spcAft>
                <a:spcPts val="0"/>
              </a:spcAft>
              <a:buNone/>
            </a:pPr>
            <a:endParaRPr sz="110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37"/>
          <p:cNvSpPr txBox="1">
            <a:spLocks noGrp="1"/>
          </p:cNvSpPr>
          <p:nvPr>
            <p:ph type="title"/>
          </p:nvPr>
        </p:nvSpPr>
        <p:spPr>
          <a:xfrm>
            <a:off x="190405" y="100750"/>
            <a:ext cx="9506100" cy="882600"/>
          </a:xfrm>
          <a:prstGeom prst="rect">
            <a:avLst/>
          </a:prstGeom>
          <a:noFill/>
          <a:ln>
            <a:noFill/>
          </a:ln>
        </p:spPr>
        <p:txBody>
          <a:bodyPr spcFirstLastPara="1" wrap="square" lIns="108000" tIns="36000" rIns="108000" bIns="36000" anchor="ctr" anchorCtr="0">
            <a:noAutofit/>
          </a:bodyPr>
          <a:lstStyle/>
          <a:p>
            <a:pPr marL="0" lvl="0" indent="0" algn="l" rtl="0">
              <a:lnSpc>
                <a:spcPct val="115000"/>
              </a:lnSpc>
              <a:spcBef>
                <a:spcPts val="1400"/>
              </a:spcBef>
              <a:spcAft>
                <a:spcPts val="400"/>
              </a:spcAft>
              <a:buNone/>
            </a:pPr>
            <a:r>
              <a:rPr lang="en-US" sz="3900">
                <a:latin typeface="Arial"/>
                <a:ea typeface="Arial"/>
                <a:cs typeface="Arial"/>
                <a:sym typeface="Arial"/>
              </a:rPr>
              <a:t>PHP mysql_real_escape_string</a:t>
            </a:r>
            <a:endParaRPr sz="3900">
              <a:latin typeface="Arial"/>
              <a:ea typeface="Arial"/>
              <a:cs typeface="Arial"/>
              <a:sym typeface="Arial"/>
            </a:endParaRPr>
          </a:p>
        </p:txBody>
      </p:sp>
      <p:sp>
        <p:nvSpPr>
          <p:cNvPr id="377" name="Google Shape;377;p37"/>
          <p:cNvSpPr txBox="1">
            <a:spLocks noGrp="1"/>
          </p:cNvSpPr>
          <p:nvPr>
            <p:ph type="sldNum" idx="12"/>
          </p:nvPr>
        </p:nvSpPr>
        <p:spPr>
          <a:xfrm>
            <a:off x="11763375" y="6524625"/>
            <a:ext cx="428700" cy="196800"/>
          </a:xfrm>
          <a:prstGeom prst="rect">
            <a:avLst/>
          </a:prstGeom>
          <a:noFill/>
          <a:ln>
            <a:noFill/>
          </a:ln>
        </p:spPr>
        <p:txBody>
          <a:bodyPr spcFirstLastPara="1" wrap="square" lIns="36000" tIns="36000" rIns="36000" bIns="36000" anchor="ctr" anchorCtr="0">
            <a:noAutofit/>
          </a:bodyPr>
          <a:lstStyle/>
          <a:p>
            <a:pPr marL="0" lvl="0" indent="0" algn="r" rtl="0">
              <a:spcBef>
                <a:spcPts val="0"/>
              </a:spcBef>
              <a:spcAft>
                <a:spcPts val="0"/>
              </a:spcAft>
              <a:buNone/>
            </a:pPr>
            <a:fld id="{00000000-1234-1234-1234-123412341234}" type="slidenum">
              <a:rPr lang="en-US"/>
              <a:t>25</a:t>
            </a:fld>
            <a:endParaRPr/>
          </a:p>
        </p:txBody>
      </p:sp>
      <p:sp>
        <p:nvSpPr>
          <p:cNvPr id="378" name="Google Shape;378;p37"/>
          <p:cNvSpPr txBox="1"/>
          <p:nvPr/>
        </p:nvSpPr>
        <p:spPr>
          <a:xfrm>
            <a:off x="624350" y="1328000"/>
            <a:ext cx="5298900" cy="196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Calibri"/>
              <a:ea typeface="Calibri"/>
              <a:cs typeface="Calibri"/>
              <a:sym typeface="Calibri"/>
            </a:endParaRPr>
          </a:p>
        </p:txBody>
      </p:sp>
      <p:sp>
        <p:nvSpPr>
          <p:cNvPr id="379" name="Google Shape;379;p37"/>
          <p:cNvSpPr txBox="1"/>
          <p:nvPr/>
        </p:nvSpPr>
        <p:spPr>
          <a:xfrm>
            <a:off x="768175" y="2529325"/>
            <a:ext cx="10445100" cy="3297300"/>
          </a:xfrm>
          <a:prstGeom prst="rect">
            <a:avLst/>
          </a:prstGeom>
          <a:solidFill>
            <a:srgbClr val="ACB4C3">
              <a:alpha val="14900"/>
            </a:srgbClr>
          </a:solidFill>
          <a:ln w="12700" cap="flat" cmpd="sng">
            <a:solidFill>
              <a:srgbClr val="67748E"/>
            </a:solidFill>
            <a:prstDash val="solid"/>
            <a:round/>
            <a:headEnd type="none" w="sm" len="sm"/>
            <a:tailEnd type="none" w="sm" len="sm"/>
          </a:ln>
        </p:spPr>
        <p:txBody>
          <a:bodyPr spcFirstLastPara="1" wrap="square" lIns="144000" tIns="108000" rIns="144000" bIns="108000" anchor="t" anchorCtr="0">
            <a:noAutofit/>
          </a:bodyPr>
          <a:lstStyle/>
          <a:p>
            <a:pPr marL="0" marR="0" lvl="0" indent="0" algn="l" rtl="0">
              <a:lnSpc>
                <a:spcPct val="100000"/>
              </a:lnSpc>
              <a:spcBef>
                <a:spcPts val="1200"/>
              </a:spcBef>
              <a:spcAft>
                <a:spcPts val="0"/>
              </a:spcAft>
              <a:buNone/>
            </a:pPr>
            <a:r>
              <a:rPr lang="en-US" sz="1800">
                <a:solidFill>
                  <a:srgbClr val="474A8A"/>
                </a:solidFill>
                <a:latin typeface="Consolas"/>
                <a:ea typeface="Consolas"/>
                <a:cs typeface="Consolas"/>
                <a:sym typeface="Consolas"/>
              </a:rPr>
              <a:t>&lt;?php</a:t>
            </a:r>
            <a:endParaRPr sz="1800">
              <a:solidFill>
                <a:srgbClr val="474A8A"/>
              </a:solidFill>
              <a:latin typeface="Consolas"/>
              <a:ea typeface="Consolas"/>
              <a:cs typeface="Consolas"/>
              <a:sym typeface="Consolas"/>
            </a:endParaRPr>
          </a:p>
          <a:p>
            <a:pPr marL="0" marR="0" lvl="0" indent="0" algn="l" rtl="0">
              <a:lnSpc>
                <a:spcPct val="100000"/>
              </a:lnSpc>
              <a:spcBef>
                <a:spcPts val="1200"/>
              </a:spcBef>
              <a:spcAft>
                <a:spcPts val="0"/>
              </a:spcAft>
              <a:buNone/>
            </a:pPr>
            <a:r>
              <a:rPr lang="en-US" sz="1800">
                <a:solidFill>
                  <a:srgbClr val="474A8A"/>
                </a:solidFill>
                <a:latin typeface="Consolas"/>
                <a:ea typeface="Consolas"/>
                <a:cs typeface="Consolas"/>
                <a:sym typeface="Consolas"/>
              </a:rPr>
              <a:t>$userid = </a:t>
            </a:r>
            <a:r>
              <a:rPr lang="en-US" sz="1800" b="1">
                <a:solidFill>
                  <a:srgbClr val="F2A818"/>
                </a:solidFill>
                <a:latin typeface="Consolas"/>
                <a:ea typeface="Consolas"/>
                <a:cs typeface="Consolas"/>
                <a:sym typeface="Consolas"/>
              </a:rPr>
              <a:t>mysql_real_escape_string("' OR 1 = 1 -- ")</a:t>
            </a:r>
            <a:r>
              <a:rPr lang="en-US" sz="1800">
                <a:solidFill>
                  <a:srgbClr val="474A8A"/>
                </a:solidFill>
                <a:latin typeface="Consolas"/>
                <a:ea typeface="Consolas"/>
                <a:cs typeface="Consolas"/>
                <a:sym typeface="Consolas"/>
              </a:rPr>
              <a:t>;</a:t>
            </a:r>
            <a:endParaRPr sz="1800">
              <a:solidFill>
                <a:srgbClr val="474A8A"/>
              </a:solidFill>
              <a:latin typeface="Consolas"/>
              <a:ea typeface="Consolas"/>
              <a:cs typeface="Consolas"/>
              <a:sym typeface="Consolas"/>
            </a:endParaRPr>
          </a:p>
          <a:p>
            <a:pPr marL="0" marR="0" lvl="0" indent="0" algn="l" rtl="0">
              <a:lnSpc>
                <a:spcPct val="100000"/>
              </a:lnSpc>
              <a:spcBef>
                <a:spcPts val="1200"/>
              </a:spcBef>
              <a:spcAft>
                <a:spcPts val="0"/>
              </a:spcAft>
              <a:buNone/>
            </a:pPr>
            <a:r>
              <a:rPr lang="en-US" sz="1800">
                <a:solidFill>
                  <a:srgbClr val="474A8A"/>
                </a:solidFill>
                <a:latin typeface="Consolas"/>
                <a:ea typeface="Consolas"/>
                <a:cs typeface="Consolas"/>
                <a:sym typeface="Consolas"/>
              </a:rPr>
              <a:t>$pswd = </a:t>
            </a:r>
            <a:r>
              <a:rPr lang="en-US" sz="1800" b="1">
                <a:solidFill>
                  <a:srgbClr val="F2A818"/>
                </a:solidFill>
                <a:latin typeface="Consolas"/>
                <a:ea typeface="Consolas"/>
                <a:cs typeface="Consolas"/>
                <a:sym typeface="Consolas"/>
              </a:rPr>
              <a:t>mysql_real_escape_string("abcd");</a:t>
            </a:r>
            <a:endParaRPr sz="1800" b="1">
              <a:solidFill>
                <a:srgbClr val="F2A818"/>
              </a:solidFill>
              <a:latin typeface="Consolas"/>
              <a:ea typeface="Consolas"/>
              <a:cs typeface="Consolas"/>
              <a:sym typeface="Consolas"/>
            </a:endParaRPr>
          </a:p>
          <a:p>
            <a:pPr marL="0" marR="0" lvl="0" indent="0" algn="l" rtl="0">
              <a:lnSpc>
                <a:spcPct val="100000"/>
              </a:lnSpc>
              <a:spcBef>
                <a:spcPts val="1200"/>
              </a:spcBef>
              <a:spcAft>
                <a:spcPts val="0"/>
              </a:spcAft>
              <a:buNone/>
            </a:pPr>
            <a:r>
              <a:rPr lang="en-US" sz="1800">
                <a:solidFill>
                  <a:srgbClr val="474A8A"/>
                </a:solidFill>
                <a:latin typeface="Consolas"/>
                <a:ea typeface="Consolas"/>
                <a:cs typeface="Consolas"/>
                <a:sym typeface="Consolas"/>
              </a:rPr>
              <a:t>$sql = "SELECT userid,pswd,role FROM users WHERE userid = '$userid' AND password = '$pswd';";</a:t>
            </a:r>
            <a:endParaRPr sz="1800">
              <a:solidFill>
                <a:srgbClr val="474A8A"/>
              </a:solidFill>
              <a:latin typeface="Consolas"/>
              <a:ea typeface="Consolas"/>
              <a:cs typeface="Consolas"/>
              <a:sym typeface="Consolas"/>
            </a:endParaRPr>
          </a:p>
          <a:p>
            <a:pPr marL="0" marR="0" lvl="0" indent="0" algn="l" rtl="0">
              <a:lnSpc>
                <a:spcPct val="100000"/>
              </a:lnSpc>
              <a:spcBef>
                <a:spcPts val="1200"/>
              </a:spcBef>
              <a:spcAft>
                <a:spcPts val="0"/>
              </a:spcAft>
              <a:buNone/>
            </a:pPr>
            <a:r>
              <a:rPr lang="en-US" sz="1800">
                <a:solidFill>
                  <a:srgbClr val="474A8A"/>
                </a:solidFill>
                <a:latin typeface="Consolas"/>
                <a:ea typeface="Consolas"/>
                <a:cs typeface="Consolas"/>
                <a:sym typeface="Consolas"/>
              </a:rPr>
              <a:t>echo $sql;</a:t>
            </a:r>
            <a:endParaRPr sz="1800">
              <a:solidFill>
                <a:srgbClr val="474A8A"/>
              </a:solidFill>
              <a:latin typeface="Consolas"/>
              <a:ea typeface="Consolas"/>
              <a:cs typeface="Consolas"/>
              <a:sym typeface="Consolas"/>
            </a:endParaRPr>
          </a:p>
          <a:p>
            <a:pPr marL="0" marR="0" lvl="0" indent="0" algn="l" rtl="0">
              <a:lnSpc>
                <a:spcPct val="100000"/>
              </a:lnSpc>
              <a:spcBef>
                <a:spcPts val="1200"/>
              </a:spcBef>
              <a:spcAft>
                <a:spcPts val="0"/>
              </a:spcAft>
              <a:buNone/>
            </a:pPr>
            <a:r>
              <a:rPr lang="en-US" sz="1800">
                <a:solidFill>
                  <a:srgbClr val="474A8A"/>
                </a:solidFill>
                <a:latin typeface="Consolas"/>
                <a:ea typeface="Consolas"/>
                <a:cs typeface="Consolas"/>
                <a:sym typeface="Consolas"/>
              </a:rPr>
              <a:t>?&gt;</a:t>
            </a:r>
            <a:endParaRPr sz="1800">
              <a:solidFill>
                <a:srgbClr val="474A8A"/>
              </a:solidFill>
              <a:latin typeface="Consolas"/>
              <a:ea typeface="Consolas"/>
              <a:cs typeface="Consolas"/>
              <a:sym typeface="Consolas"/>
            </a:endParaRPr>
          </a:p>
          <a:p>
            <a:pPr marL="0" marR="0" lvl="0" indent="0" algn="l" rtl="0">
              <a:lnSpc>
                <a:spcPct val="100000"/>
              </a:lnSpc>
              <a:spcBef>
                <a:spcPts val="1200"/>
              </a:spcBef>
              <a:spcAft>
                <a:spcPts val="0"/>
              </a:spcAft>
              <a:buNone/>
            </a:pPr>
            <a:endParaRPr sz="1800">
              <a:solidFill>
                <a:srgbClr val="474A8A"/>
              </a:solidFill>
              <a:latin typeface="Consolas"/>
              <a:ea typeface="Consolas"/>
              <a:cs typeface="Consolas"/>
              <a:sym typeface="Consolas"/>
            </a:endParaRPr>
          </a:p>
        </p:txBody>
      </p:sp>
      <p:sp>
        <p:nvSpPr>
          <p:cNvPr id="380" name="Google Shape;380;p37"/>
          <p:cNvSpPr txBox="1"/>
          <p:nvPr/>
        </p:nvSpPr>
        <p:spPr>
          <a:xfrm>
            <a:off x="624350" y="1524800"/>
            <a:ext cx="10505100" cy="88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000">
                <a:solidFill>
                  <a:schemeClr val="dk1"/>
                </a:solidFill>
              </a:rPr>
              <a:t>Let's now use mysql_real_escape_string function to secure login module.</a:t>
            </a:r>
            <a:endParaRPr sz="2000">
              <a:solidFill>
                <a:schemeClr val="dk1"/>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sp>
        <p:nvSpPr>
          <p:cNvPr id="387" name="Google Shape;387;p38"/>
          <p:cNvSpPr txBox="1"/>
          <p:nvPr/>
        </p:nvSpPr>
        <p:spPr>
          <a:xfrm>
            <a:off x="4400225" y="1674850"/>
            <a:ext cx="3379500" cy="1754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1800"/>
              </a:spcBef>
              <a:spcAft>
                <a:spcPts val="0"/>
              </a:spcAft>
              <a:buNone/>
            </a:pPr>
            <a:r>
              <a:rPr lang="en-US" sz="2400" b="1">
                <a:solidFill>
                  <a:schemeClr val="lt2"/>
                </a:solidFill>
              </a:rPr>
              <a:t>Basic Principles of Writing Secure PHP Code</a:t>
            </a:r>
            <a:endParaRPr sz="2400" b="1">
              <a:solidFill>
                <a:schemeClr val="lt2"/>
              </a:solidFill>
            </a:endParaRPr>
          </a:p>
          <a:p>
            <a:pPr marL="0" lvl="0" indent="0" algn="ctr" rtl="0">
              <a:spcBef>
                <a:spcPts val="400"/>
              </a:spcBef>
              <a:spcAft>
                <a:spcPts val="0"/>
              </a:spcAft>
              <a:buNone/>
            </a:pPr>
            <a:endParaRPr sz="2400" b="1">
              <a:solidFill>
                <a:schemeClr val="lt2"/>
              </a:solidFill>
              <a:latin typeface="Calibri"/>
              <a:ea typeface="Calibri"/>
              <a:cs typeface="Calibri"/>
              <a:sym typeface="Calibri"/>
            </a:endParaRPr>
          </a:p>
          <a:p>
            <a:pPr marL="0" lvl="0" indent="0" algn="ctr" rtl="0">
              <a:spcBef>
                <a:spcPts val="0"/>
              </a:spcBef>
              <a:spcAft>
                <a:spcPts val="0"/>
              </a:spcAft>
              <a:buNone/>
            </a:pPr>
            <a:endParaRPr sz="2400" b="1">
              <a:solidFill>
                <a:schemeClr val="lt2"/>
              </a:solidFill>
              <a:latin typeface="Calibri"/>
              <a:ea typeface="Calibri"/>
              <a:cs typeface="Calibri"/>
              <a:sym typeface="Calibri"/>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p39"/>
          <p:cNvSpPr>
            <a:spLocks noGrp="1"/>
          </p:cNvSpPr>
          <p:nvPr>
            <p:ph type="pic" idx="2"/>
          </p:nvPr>
        </p:nvSpPr>
        <p:spPr>
          <a:xfrm>
            <a:off x="190405" y="1355077"/>
            <a:ext cx="3889500" cy="5366400"/>
          </a:xfrm>
          <a:prstGeom prst="rect">
            <a:avLst/>
          </a:prstGeom>
        </p:spPr>
        <p:txBody>
          <a:bodyPr spcFirstLastPara="1" wrap="square" lIns="108000" tIns="36000" rIns="108000" bIns="36000" anchor="ctr" anchorCtr="0">
            <a:noAutofit/>
          </a:bodyPr>
          <a:lstStyle/>
          <a:p>
            <a:pPr marL="0" lvl="0" indent="0" algn="ctr" rtl="0">
              <a:lnSpc>
                <a:spcPct val="115000"/>
              </a:lnSpc>
              <a:spcBef>
                <a:spcPts val="1800"/>
              </a:spcBef>
              <a:spcAft>
                <a:spcPts val="400"/>
              </a:spcAft>
              <a:buNone/>
            </a:pPr>
            <a:r>
              <a:rPr lang="en-US" sz="1700" b="1">
                <a:latin typeface="Arial"/>
                <a:ea typeface="Arial"/>
                <a:cs typeface="Arial"/>
                <a:sym typeface="Arial"/>
              </a:rPr>
              <a:t>Basic Principles ...</a:t>
            </a:r>
            <a:endParaRPr sz="6000"/>
          </a:p>
        </p:txBody>
      </p:sp>
      <p:sp>
        <p:nvSpPr>
          <p:cNvPr id="394" name="Google Shape;394;p39"/>
          <p:cNvSpPr txBox="1">
            <a:spLocks noGrp="1"/>
          </p:cNvSpPr>
          <p:nvPr>
            <p:ph type="body" idx="1"/>
          </p:nvPr>
        </p:nvSpPr>
        <p:spPr>
          <a:xfrm>
            <a:off x="4795936" y="1353867"/>
            <a:ext cx="7199400" cy="5028000"/>
          </a:xfrm>
          <a:prstGeom prst="rect">
            <a:avLst/>
          </a:prstGeom>
        </p:spPr>
        <p:txBody>
          <a:bodyPr spcFirstLastPara="1" wrap="square" lIns="108000" tIns="36000" rIns="108000" bIns="36000" anchor="t" anchorCtr="0">
            <a:noAutofit/>
          </a:bodyPr>
          <a:lstStyle/>
          <a:p>
            <a:pPr marL="0" lvl="0" indent="0" algn="l" rtl="0">
              <a:lnSpc>
                <a:spcPct val="115000"/>
              </a:lnSpc>
              <a:spcBef>
                <a:spcPts val="1400"/>
              </a:spcBef>
              <a:spcAft>
                <a:spcPts val="0"/>
              </a:spcAft>
              <a:buNone/>
            </a:pPr>
            <a:r>
              <a:rPr lang="en-US" sz="3000" b="1">
                <a:solidFill>
                  <a:schemeClr val="dk1"/>
                </a:solidFill>
                <a:latin typeface="Arial"/>
                <a:ea typeface="Arial"/>
                <a:cs typeface="Arial"/>
                <a:sym typeface="Arial"/>
              </a:rPr>
              <a:t>Never Trust User Input</a:t>
            </a:r>
            <a:endParaRPr sz="3000" b="1">
              <a:solidFill>
                <a:schemeClr val="dk1"/>
              </a:solidFill>
              <a:latin typeface="Arial"/>
              <a:ea typeface="Arial"/>
              <a:cs typeface="Arial"/>
              <a:sym typeface="Arial"/>
            </a:endParaRPr>
          </a:p>
          <a:p>
            <a:pPr marL="914400" lvl="0" indent="0" algn="l" rtl="0">
              <a:spcBef>
                <a:spcPts val="600"/>
              </a:spcBef>
              <a:spcAft>
                <a:spcPts val="600"/>
              </a:spcAft>
              <a:buNone/>
            </a:pPr>
            <a:r>
              <a:rPr lang="en-US" sz="2400" i="1">
                <a:solidFill>
                  <a:schemeClr val="dk1"/>
                </a:solidFill>
              </a:rPr>
              <a:t>If you can memorize the above line “Never Trust User Input” and incorporate it into your daily coding practices, you are already halfway to writing more secure PHP code. The majority of vulnerabilities in PHP code are caused by a developer that did not properly mistrust user input. In other words, the developer did not include code to correctly or sufficiently sanitize some form of user input.</a:t>
            </a:r>
            <a:endParaRPr sz="2400" i="1">
              <a:solidFill>
                <a:schemeClr val="dk1"/>
              </a:solidFill>
            </a:endParaRPr>
          </a:p>
        </p:txBody>
      </p:sp>
      <p:sp>
        <p:nvSpPr>
          <p:cNvPr id="395" name="Google Shape;395;p39"/>
          <p:cNvSpPr txBox="1">
            <a:spLocks noGrp="1"/>
          </p:cNvSpPr>
          <p:nvPr>
            <p:ph type="title"/>
          </p:nvPr>
        </p:nvSpPr>
        <p:spPr>
          <a:xfrm>
            <a:off x="190405" y="100750"/>
            <a:ext cx="9506100" cy="882600"/>
          </a:xfrm>
          <a:prstGeom prst="rect">
            <a:avLst/>
          </a:prstGeom>
        </p:spPr>
        <p:txBody>
          <a:bodyPr spcFirstLastPara="1" wrap="square" lIns="108000" tIns="36000" rIns="108000" bIns="36000" anchor="ctr" anchorCtr="0">
            <a:noAutofit/>
          </a:bodyPr>
          <a:lstStyle/>
          <a:p>
            <a:pPr marL="0" lvl="0" indent="0" algn="l" rtl="0">
              <a:lnSpc>
                <a:spcPct val="115000"/>
              </a:lnSpc>
              <a:spcBef>
                <a:spcPts val="1800"/>
              </a:spcBef>
              <a:spcAft>
                <a:spcPts val="400"/>
              </a:spcAft>
              <a:buNone/>
            </a:pPr>
            <a:r>
              <a:rPr lang="en-US" sz="3000">
                <a:latin typeface="Arial"/>
                <a:ea typeface="Arial"/>
                <a:cs typeface="Arial"/>
                <a:sym typeface="Arial"/>
              </a:rPr>
              <a:t>Basic Principles of Writing Secure PHP Code</a:t>
            </a:r>
            <a:endParaRPr sz="3000"/>
          </a:p>
        </p:txBody>
      </p:sp>
      <p:sp>
        <p:nvSpPr>
          <p:cNvPr id="396" name="Google Shape;396;p39"/>
          <p:cNvSpPr txBox="1">
            <a:spLocks noGrp="1"/>
          </p:cNvSpPr>
          <p:nvPr>
            <p:ph type="sldNum" idx="12"/>
          </p:nvPr>
        </p:nvSpPr>
        <p:spPr>
          <a:xfrm>
            <a:off x="11566412" y="6397196"/>
            <a:ext cx="428700" cy="308700"/>
          </a:xfrm>
          <a:prstGeom prst="rect">
            <a:avLst/>
          </a:prstGeom>
        </p:spPr>
        <p:txBody>
          <a:bodyPr spcFirstLastPara="1" wrap="square" lIns="36000" tIns="36000" rIns="36000" bIns="360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27</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40"/>
          <p:cNvSpPr>
            <a:spLocks noGrp="1"/>
          </p:cNvSpPr>
          <p:nvPr>
            <p:ph type="pic" idx="2"/>
          </p:nvPr>
        </p:nvSpPr>
        <p:spPr>
          <a:xfrm>
            <a:off x="190405" y="1355077"/>
            <a:ext cx="3889500" cy="5366400"/>
          </a:xfrm>
          <a:prstGeom prst="rect">
            <a:avLst/>
          </a:prstGeom>
        </p:spPr>
        <p:txBody>
          <a:bodyPr spcFirstLastPara="1" wrap="square" lIns="108000" tIns="36000" rIns="108000" bIns="36000" anchor="ctr" anchorCtr="0">
            <a:noAutofit/>
          </a:bodyPr>
          <a:lstStyle/>
          <a:p>
            <a:pPr marL="0" lvl="0" indent="0" algn="ctr" rtl="0">
              <a:lnSpc>
                <a:spcPct val="115000"/>
              </a:lnSpc>
              <a:spcBef>
                <a:spcPts val="1800"/>
              </a:spcBef>
              <a:spcAft>
                <a:spcPts val="400"/>
              </a:spcAft>
              <a:buNone/>
            </a:pPr>
            <a:r>
              <a:rPr lang="en-US" sz="1700" b="1">
                <a:latin typeface="Arial"/>
                <a:ea typeface="Arial"/>
                <a:cs typeface="Arial"/>
                <a:sym typeface="Arial"/>
              </a:rPr>
              <a:t>Basic Principles ...</a:t>
            </a:r>
            <a:endParaRPr sz="6000"/>
          </a:p>
        </p:txBody>
      </p:sp>
      <p:sp>
        <p:nvSpPr>
          <p:cNvPr id="403" name="Google Shape;403;p40"/>
          <p:cNvSpPr txBox="1">
            <a:spLocks noGrp="1"/>
          </p:cNvSpPr>
          <p:nvPr>
            <p:ph type="body" idx="1"/>
          </p:nvPr>
        </p:nvSpPr>
        <p:spPr>
          <a:xfrm>
            <a:off x="4795936" y="1353867"/>
            <a:ext cx="7199400" cy="5028000"/>
          </a:xfrm>
          <a:prstGeom prst="rect">
            <a:avLst/>
          </a:prstGeom>
        </p:spPr>
        <p:txBody>
          <a:bodyPr spcFirstLastPara="1" wrap="square" lIns="108000" tIns="36000" rIns="108000" bIns="36000" anchor="t" anchorCtr="0">
            <a:noAutofit/>
          </a:bodyPr>
          <a:lstStyle/>
          <a:p>
            <a:pPr marL="0" lvl="0" indent="0" algn="l" rtl="0">
              <a:lnSpc>
                <a:spcPct val="115000"/>
              </a:lnSpc>
              <a:spcBef>
                <a:spcPts val="1400"/>
              </a:spcBef>
              <a:spcAft>
                <a:spcPts val="0"/>
              </a:spcAft>
              <a:buNone/>
            </a:pPr>
            <a:r>
              <a:rPr lang="en-US" sz="2800" b="1">
                <a:solidFill>
                  <a:schemeClr val="dk1"/>
                </a:solidFill>
                <a:latin typeface="Arial"/>
                <a:ea typeface="Arial"/>
                <a:cs typeface="Arial"/>
                <a:sym typeface="Arial"/>
              </a:rPr>
              <a:t>Sanitize input early, sanitize output late</a:t>
            </a:r>
            <a:endParaRPr sz="2800" b="1">
              <a:solidFill>
                <a:schemeClr val="dk1"/>
              </a:solidFill>
              <a:latin typeface="Arial"/>
              <a:ea typeface="Arial"/>
              <a:cs typeface="Arial"/>
              <a:sym typeface="Arial"/>
            </a:endParaRPr>
          </a:p>
          <a:p>
            <a:pPr marL="914400" lvl="0" indent="0" algn="l" rtl="0">
              <a:spcBef>
                <a:spcPts val="600"/>
              </a:spcBef>
              <a:spcAft>
                <a:spcPts val="0"/>
              </a:spcAft>
              <a:buNone/>
            </a:pPr>
            <a:r>
              <a:rPr lang="en-US" sz="2000" i="1">
                <a:solidFill>
                  <a:schemeClr val="dk1"/>
                </a:solidFill>
                <a:latin typeface="Arial"/>
                <a:ea typeface="Arial"/>
                <a:cs typeface="Arial"/>
                <a:sym typeface="Arial"/>
              </a:rPr>
              <a:t>When data arrives in your web application from a site visitor’s browser, it needs to be sanitized as it arrives. You must ensure that you sanitize it as soon as it arrives or as </a:t>
            </a:r>
            <a:r>
              <a:rPr lang="en-US" sz="2000" b="1" i="1">
                <a:solidFill>
                  <a:schemeClr val="dk1"/>
                </a:solidFill>
                <a:latin typeface="Arial"/>
                <a:ea typeface="Arial"/>
                <a:cs typeface="Arial"/>
                <a:sym typeface="Arial"/>
              </a:rPr>
              <a:t>early</a:t>
            </a:r>
            <a:r>
              <a:rPr lang="en-US" sz="2000" i="1">
                <a:solidFill>
                  <a:schemeClr val="dk1"/>
                </a:solidFill>
                <a:latin typeface="Arial"/>
                <a:ea typeface="Arial"/>
                <a:cs typeface="Arial"/>
                <a:sym typeface="Arial"/>
              </a:rPr>
              <a:t> as possible before other parts of the application interact with the data.</a:t>
            </a:r>
            <a:endParaRPr sz="2000" i="1">
              <a:solidFill>
                <a:schemeClr val="dk1"/>
              </a:solidFill>
              <a:latin typeface="Arial"/>
              <a:ea typeface="Arial"/>
              <a:cs typeface="Arial"/>
              <a:sym typeface="Arial"/>
            </a:endParaRPr>
          </a:p>
          <a:p>
            <a:pPr marL="914400" lvl="0" indent="0" algn="l" rtl="0">
              <a:spcBef>
                <a:spcPts val="600"/>
              </a:spcBef>
              <a:spcAft>
                <a:spcPts val="0"/>
              </a:spcAft>
              <a:buNone/>
            </a:pPr>
            <a:endParaRPr sz="2000" i="1">
              <a:solidFill>
                <a:schemeClr val="dk1"/>
              </a:solidFill>
              <a:latin typeface="Arial"/>
              <a:ea typeface="Arial"/>
              <a:cs typeface="Arial"/>
              <a:sym typeface="Arial"/>
            </a:endParaRPr>
          </a:p>
          <a:p>
            <a:pPr marL="914400" lvl="0" indent="0" algn="l" rtl="0">
              <a:spcBef>
                <a:spcPts val="600"/>
              </a:spcBef>
              <a:spcAft>
                <a:spcPts val="600"/>
              </a:spcAft>
              <a:buNone/>
            </a:pPr>
            <a:r>
              <a:rPr lang="en-US" sz="2000" i="1">
                <a:solidFill>
                  <a:schemeClr val="dk1"/>
                </a:solidFill>
                <a:latin typeface="Arial"/>
                <a:ea typeface="Arial"/>
                <a:cs typeface="Arial"/>
                <a:sym typeface="Arial"/>
              </a:rPr>
              <a:t>When you sanitize output, you need to </a:t>
            </a:r>
            <a:r>
              <a:rPr lang="en-US" sz="2000" b="1" i="1">
                <a:solidFill>
                  <a:schemeClr val="dk1"/>
                </a:solidFill>
                <a:latin typeface="Arial"/>
                <a:ea typeface="Arial"/>
                <a:cs typeface="Arial"/>
                <a:sym typeface="Arial"/>
              </a:rPr>
              <a:t>sanitize as late as possible</a:t>
            </a:r>
            <a:r>
              <a:rPr lang="en-US" sz="2000" i="1">
                <a:solidFill>
                  <a:schemeClr val="dk1"/>
                </a:solidFill>
                <a:latin typeface="Arial"/>
                <a:ea typeface="Arial"/>
                <a:cs typeface="Arial"/>
                <a:sym typeface="Arial"/>
              </a:rPr>
              <a:t>. That way you can be sure that it is not modified after it is sanitized and you only sanitize it once: right before it is sent to the web browser. </a:t>
            </a:r>
            <a:endParaRPr sz="2000" i="1">
              <a:solidFill>
                <a:schemeClr val="dk1"/>
              </a:solidFill>
              <a:latin typeface="Arial"/>
              <a:ea typeface="Arial"/>
              <a:cs typeface="Arial"/>
              <a:sym typeface="Arial"/>
            </a:endParaRPr>
          </a:p>
        </p:txBody>
      </p:sp>
      <p:sp>
        <p:nvSpPr>
          <p:cNvPr id="404" name="Google Shape;404;p40"/>
          <p:cNvSpPr txBox="1">
            <a:spLocks noGrp="1"/>
          </p:cNvSpPr>
          <p:nvPr>
            <p:ph type="title"/>
          </p:nvPr>
        </p:nvSpPr>
        <p:spPr>
          <a:xfrm>
            <a:off x="190405" y="100750"/>
            <a:ext cx="9506100" cy="882600"/>
          </a:xfrm>
          <a:prstGeom prst="rect">
            <a:avLst/>
          </a:prstGeom>
        </p:spPr>
        <p:txBody>
          <a:bodyPr spcFirstLastPara="1" wrap="square" lIns="108000" tIns="36000" rIns="108000" bIns="36000" anchor="ctr" anchorCtr="0">
            <a:noAutofit/>
          </a:bodyPr>
          <a:lstStyle/>
          <a:p>
            <a:pPr marL="0" lvl="0" indent="0" algn="l" rtl="0">
              <a:lnSpc>
                <a:spcPct val="115000"/>
              </a:lnSpc>
              <a:spcBef>
                <a:spcPts val="1800"/>
              </a:spcBef>
              <a:spcAft>
                <a:spcPts val="400"/>
              </a:spcAft>
              <a:buNone/>
            </a:pPr>
            <a:r>
              <a:rPr lang="en-US" sz="3000">
                <a:latin typeface="Arial"/>
                <a:ea typeface="Arial"/>
                <a:cs typeface="Arial"/>
                <a:sym typeface="Arial"/>
              </a:rPr>
              <a:t>Basic Principles of Writing Secure PHP Code</a:t>
            </a:r>
            <a:endParaRPr sz="3000"/>
          </a:p>
        </p:txBody>
      </p:sp>
      <p:sp>
        <p:nvSpPr>
          <p:cNvPr id="405" name="Google Shape;405;p40"/>
          <p:cNvSpPr txBox="1">
            <a:spLocks noGrp="1"/>
          </p:cNvSpPr>
          <p:nvPr>
            <p:ph type="sldNum" idx="12"/>
          </p:nvPr>
        </p:nvSpPr>
        <p:spPr>
          <a:xfrm>
            <a:off x="11566412" y="6397196"/>
            <a:ext cx="428700" cy="308700"/>
          </a:xfrm>
          <a:prstGeom prst="rect">
            <a:avLst/>
          </a:prstGeom>
        </p:spPr>
        <p:txBody>
          <a:bodyPr spcFirstLastPara="1" wrap="square" lIns="36000" tIns="36000" rIns="36000" bIns="360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28</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sp>
        <p:nvSpPr>
          <p:cNvPr id="411" name="Google Shape;411;p41"/>
          <p:cNvSpPr>
            <a:spLocks noGrp="1"/>
          </p:cNvSpPr>
          <p:nvPr>
            <p:ph type="pic" idx="2"/>
          </p:nvPr>
        </p:nvSpPr>
        <p:spPr>
          <a:xfrm>
            <a:off x="190405" y="1355077"/>
            <a:ext cx="3889500" cy="5366400"/>
          </a:xfrm>
          <a:prstGeom prst="rect">
            <a:avLst/>
          </a:prstGeom>
        </p:spPr>
        <p:txBody>
          <a:bodyPr spcFirstLastPara="1" wrap="square" lIns="108000" tIns="36000" rIns="108000" bIns="36000" anchor="ctr" anchorCtr="0">
            <a:noAutofit/>
          </a:bodyPr>
          <a:lstStyle/>
          <a:p>
            <a:pPr marL="0" lvl="0" indent="0" algn="ctr" rtl="0">
              <a:lnSpc>
                <a:spcPct val="115000"/>
              </a:lnSpc>
              <a:spcBef>
                <a:spcPts val="1800"/>
              </a:spcBef>
              <a:spcAft>
                <a:spcPts val="400"/>
              </a:spcAft>
              <a:buNone/>
            </a:pPr>
            <a:r>
              <a:rPr lang="en-US" sz="1700" b="1">
                <a:latin typeface="Arial"/>
                <a:ea typeface="Arial"/>
                <a:cs typeface="Arial"/>
                <a:sym typeface="Arial"/>
              </a:rPr>
              <a:t>Basic Principles ...</a:t>
            </a:r>
            <a:endParaRPr sz="6000"/>
          </a:p>
        </p:txBody>
      </p:sp>
      <p:sp>
        <p:nvSpPr>
          <p:cNvPr id="412" name="Google Shape;412;p41"/>
          <p:cNvSpPr txBox="1">
            <a:spLocks noGrp="1"/>
          </p:cNvSpPr>
          <p:nvPr>
            <p:ph type="body" idx="1"/>
          </p:nvPr>
        </p:nvSpPr>
        <p:spPr>
          <a:xfrm>
            <a:off x="4795936" y="1353867"/>
            <a:ext cx="7199400" cy="5028000"/>
          </a:xfrm>
          <a:prstGeom prst="rect">
            <a:avLst/>
          </a:prstGeom>
        </p:spPr>
        <p:txBody>
          <a:bodyPr spcFirstLastPara="1" wrap="square" lIns="108000" tIns="36000" rIns="108000" bIns="36000" anchor="t" anchorCtr="0">
            <a:noAutofit/>
          </a:bodyPr>
          <a:lstStyle/>
          <a:p>
            <a:pPr marL="0" lvl="0" indent="0" algn="l" rtl="0">
              <a:lnSpc>
                <a:spcPct val="115000"/>
              </a:lnSpc>
              <a:spcBef>
                <a:spcPts val="1400"/>
              </a:spcBef>
              <a:spcAft>
                <a:spcPts val="0"/>
              </a:spcAft>
              <a:buNone/>
            </a:pPr>
            <a:r>
              <a:rPr lang="en-US" sz="2800" b="1">
                <a:solidFill>
                  <a:schemeClr val="dk1"/>
                </a:solidFill>
                <a:latin typeface="Arial"/>
                <a:ea typeface="Arial"/>
                <a:cs typeface="Arial"/>
                <a:sym typeface="Arial"/>
              </a:rPr>
              <a:t>Sometimes you don’t control input</a:t>
            </a:r>
            <a:endParaRPr sz="2800" b="1">
              <a:solidFill>
                <a:schemeClr val="dk1"/>
              </a:solidFill>
              <a:latin typeface="Arial"/>
              <a:ea typeface="Arial"/>
              <a:cs typeface="Arial"/>
              <a:sym typeface="Arial"/>
            </a:endParaRPr>
          </a:p>
          <a:p>
            <a:pPr marL="914400" lvl="0" indent="0" algn="l" rtl="0">
              <a:spcBef>
                <a:spcPts val="600"/>
              </a:spcBef>
              <a:spcAft>
                <a:spcPts val="0"/>
              </a:spcAft>
              <a:buNone/>
            </a:pPr>
            <a:r>
              <a:rPr lang="en-US" sz="2000" i="1">
                <a:solidFill>
                  <a:schemeClr val="dk1"/>
                </a:solidFill>
                <a:latin typeface="Arial"/>
                <a:ea typeface="Arial"/>
                <a:cs typeface="Arial"/>
                <a:sym typeface="Arial"/>
              </a:rPr>
              <a:t>Sometimes you might be receiving user input data from an API or a data feed into your application. You might be relying on another application to sanitize the data for you. Ideally you would re-sanitize any data that arrives in your application, but this is not always feasible for performance reasons or because the data is large and complex and it would require a lot of code to sanitize it.</a:t>
            </a:r>
            <a:endParaRPr sz="2000" i="1">
              <a:solidFill>
                <a:schemeClr val="dk1"/>
              </a:solidFill>
              <a:latin typeface="Arial"/>
              <a:ea typeface="Arial"/>
              <a:cs typeface="Arial"/>
              <a:sym typeface="Arial"/>
            </a:endParaRPr>
          </a:p>
          <a:p>
            <a:pPr marL="914400" lvl="0" indent="0" algn="l" rtl="0">
              <a:spcBef>
                <a:spcPts val="600"/>
              </a:spcBef>
              <a:spcAft>
                <a:spcPts val="0"/>
              </a:spcAft>
              <a:buNone/>
            </a:pPr>
            <a:endParaRPr sz="2000" i="1">
              <a:solidFill>
                <a:schemeClr val="dk1"/>
              </a:solidFill>
              <a:latin typeface="Arial"/>
              <a:ea typeface="Arial"/>
              <a:cs typeface="Arial"/>
              <a:sym typeface="Arial"/>
            </a:endParaRPr>
          </a:p>
          <a:p>
            <a:pPr marL="914400" lvl="0" indent="0" algn="l" rtl="0">
              <a:spcBef>
                <a:spcPts val="600"/>
              </a:spcBef>
              <a:spcAft>
                <a:spcPts val="600"/>
              </a:spcAft>
              <a:buNone/>
            </a:pPr>
            <a:r>
              <a:rPr lang="en-US" sz="2000" i="1">
                <a:solidFill>
                  <a:schemeClr val="dk1"/>
                </a:solidFill>
                <a:latin typeface="Arial"/>
                <a:ea typeface="Arial"/>
                <a:cs typeface="Arial"/>
                <a:sym typeface="Arial"/>
              </a:rPr>
              <a:t>In this case you need to remember to, at the very least, </a:t>
            </a:r>
            <a:r>
              <a:rPr lang="en-US" sz="2000" b="1" i="1">
                <a:solidFill>
                  <a:schemeClr val="dk1"/>
                </a:solidFill>
                <a:latin typeface="Arial"/>
                <a:ea typeface="Arial"/>
                <a:cs typeface="Arial"/>
                <a:sym typeface="Arial"/>
              </a:rPr>
              <a:t>sanitize the output. </a:t>
            </a:r>
            <a:endParaRPr sz="2000" b="1" i="1">
              <a:solidFill>
                <a:schemeClr val="dk1"/>
              </a:solidFill>
              <a:latin typeface="Arial"/>
              <a:ea typeface="Arial"/>
              <a:cs typeface="Arial"/>
              <a:sym typeface="Arial"/>
            </a:endParaRPr>
          </a:p>
        </p:txBody>
      </p:sp>
      <p:sp>
        <p:nvSpPr>
          <p:cNvPr id="413" name="Google Shape;413;p41"/>
          <p:cNvSpPr txBox="1">
            <a:spLocks noGrp="1"/>
          </p:cNvSpPr>
          <p:nvPr>
            <p:ph type="title"/>
          </p:nvPr>
        </p:nvSpPr>
        <p:spPr>
          <a:xfrm>
            <a:off x="190405" y="100750"/>
            <a:ext cx="9506100" cy="882600"/>
          </a:xfrm>
          <a:prstGeom prst="rect">
            <a:avLst/>
          </a:prstGeom>
        </p:spPr>
        <p:txBody>
          <a:bodyPr spcFirstLastPara="1" wrap="square" lIns="108000" tIns="36000" rIns="108000" bIns="36000" anchor="ctr" anchorCtr="0">
            <a:noAutofit/>
          </a:bodyPr>
          <a:lstStyle/>
          <a:p>
            <a:pPr marL="0" lvl="0" indent="0" algn="l" rtl="0">
              <a:lnSpc>
                <a:spcPct val="115000"/>
              </a:lnSpc>
              <a:spcBef>
                <a:spcPts val="1800"/>
              </a:spcBef>
              <a:spcAft>
                <a:spcPts val="400"/>
              </a:spcAft>
              <a:buNone/>
            </a:pPr>
            <a:r>
              <a:rPr lang="en-US" sz="3000">
                <a:latin typeface="Arial"/>
                <a:ea typeface="Arial"/>
                <a:cs typeface="Arial"/>
                <a:sym typeface="Arial"/>
              </a:rPr>
              <a:t>Basic Principles of Writing Secure PHP Code</a:t>
            </a:r>
            <a:endParaRPr sz="3000"/>
          </a:p>
        </p:txBody>
      </p:sp>
      <p:sp>
        <p:nvSpPr>
          <p:cNvPr id="414" name="Google Shape;414;p41"/>
          <p:cNvSpPr txBox="1">
            <a:spLocks noGrp="1"/>
          </p:cNvSpPr>
          <p:nvPr>
            <p:ph type="sldNum" idx="12"/>
          </p:nvPr>
        </p:nvSpPr>
        <p:spPr>
          <a:xfrm>
            <a:off x="11566412" y="6397196"/>
            <a:ext cx="428700" cy="308700"/>
          </a:xfrm>
          <a:prstGeom prst="rect">
            <a:avLst/>
          </a:prstGeom>
        </p:spPr>
        <p:txBody>
          <a:bodyPr spcFirstLastPara="1" wrap="square" lIns="36000" tIns="36000" rIns="36000" bIns="360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29</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15"/>
          <p:cNvSpPr txBox="1">
            <a:spLocks noGrp="1"/>
          </p:cNvSpPr>
          <p:nvPr>
            <p:ph type="title"/>
          </p:nvPr>
        </p:nvSpPr>
        <p:spPr>
          <a:xfrm>
            <a:off x="190405" y="100750"/>
            <a:ext cx="9506100" cy="882600"/>
          </a:xfrm>
          <a:prstGeom prst="rect">
            <a:avLst/>
          </a:prstGeom>
          <a:noFill/>
          <a:ln>
            <a:noFill/>
          </a:ln>
        </p:spPr>
        <p:txBody>
          <a:bodyPr spcFirstLastPara="1" wrap="square" lIns="108000" tIns="36000" rIns="108000" bIns="36000" anchor="ctr" anchorCtr="0">
            <a:noAutofit/>
          </a:bodyPr>
          <a:lstStyle/>
          <a:p>
            <a:pPr marL="0" lvl="0" indent="0" algn="l" rtl="0">
              <a:spcBef>
                <a:spcPts val="0"/>
              </a:spcBef>
              <a:spcAft>
                <a:spcPts val="0"/>
              </a:spcAft>
              <a:buClr>
                <a:schemeClr val="lt2"/>
              </a:buClr>
              <a:buSzPts val="3900"/>
              <a:buFont typeface="Calibri"/>
              <a:buNone/>
            </a:pPr>
            <a:r>
              <a:rPr lang="en-US">
                <a:solidFill>
                  <a:schemeClr val="dk1"/>
                </a:solidFill>
              </a:rPr>
              <a:t>.</a:t>
            </a:r>
            <a:endParaRPr>
              <a:solidFill>
                <a:schemeClr val="dk1"/>
              </a:solidFill>
            </a:endParaRPr>
          </a:p>
        </p:txBody>
      </p:sp>
      <p:sp>
        <p:nvSpPr>
          <p:cNvPr id="160" name="Google Shape;160;p15"/>
          <p:cNvSpPr txBox="1">
            <a:spLocks noGrp="1"/>
          </p:cNvSpPr>
          <p:nvPr>
            <p:ph type="sldNum" idx="12"/>
          </p:nvPr>
        </p:nvSpPr>
        <p:spPr>
          <a:xfrm>
            <a:off x="11763375" y="6524625"/>
            <a:ext cx="428700" cy="196800"/>
          </a:xfrm>
          <a:prstGeom prst="rect">
            <a:avLst/>
          </a:prstGeom>
          <a:noFill/>
          <a:ln>
            <a:noFill/>
          </a:ln>
        </p:spPr>
        <p:txBody>
          <a:bodyPr spcFirstLastPara="1" wrap="square" lIns="36000" tIns="36000" rIns="36000" bIns="36000" anchor="ctr" anchorCtr="0">
            <a:noAutofit/>
          </a:bodyPr>
          <a:lstStyle/>
          <a:p>
            <a:pPr marL="0" lvl="0" indent="0" algn="r" rtl="0">
              <a:spcBef>
                <a:spcPts val="0"/>
              </a:spcBef>
              <a:spcAft>
                <a:spcPts val="0"/>
              </a:spcAft>
              <a:buNone/>
            </a:pPr>
            <a:fld id="{00000000-1234-1234-1234-123412341234}" type="slidenum">
              <a:rPr lang="en-US"/>
              <a:t>3</a:t>
            </a:fld>
            <a:endParaRPr/>
          </a:p>
        </p:txBody>
      </p:sp>
      <p:sp>
        <p:nvSpPr>
          <p:cNvPr id="161" name="Google Shape;161;p15"/>
          <p:cNvSpPr txBox="1"/>
          <p:nvPr/>
        </p:nvSpPr>
        <p:spPr>
          <a:xfrm>
            <a:off x="527100" y="2445625"/>
            <a:ext cx="10811400" cy="3046500"/>
          </a:xfrm>
          <a:prstGeom prst="rect">
            <a:avLst/>
          </a:prstGeom>
          <a:noFill/>
          <a:ln>
            <a:noFill/>
          </a:ln>
        </p:spPr>
        <p:txBody>
          <a:bodyPr spcFirstLastPara="1" wrap="square" lIns="91425" tIns="91425" rIns="91425" bIns="91425" anchor="t" anchorCtr="0">
            <a:noAutofit/>
          </a:bodyPr>
          <a:lstStyle/>
          <a:p>
            <a:pPr marL="0" lvl="0" indent="457200" algn="l" rtl="0">
              <a:spcBef>
                <a:spcPts val="0"/>
              </a:spcBef>
              <a:spcAft>
                <a:spcPts val="0"/>
              </a:spcAft>
              <a:buNone/>
            </a:pPr>
            <a:r>
              <a:rPr lang="en-US" sz="3000" i="1">
                <a:solidFill>
                  <a:schemeClr val="dk1"/>
                </a:solidFill>
              </a:rPr>
              <a:t>Your System is attacked by basically two groups of people:</a:t>
            </a:r>
            <a:endParaRPr sz="3000" i="1">
              <a:solidFill>
                <a:schemeClr val="dk1"/>
              </a:solidFill>
            </a:endParaRPr>
          </a:p>
          <a:p>
            <a:pPr marL="457200" lvl="0" indent="-298450" algn="l" rtl="0">
              <a:lnSpc>
                <a:spcPct val="115000"/>
              </a:lnSpc>
              <a:spcBef>
                <a:spcPts val="1200"/>
              </a:spcBef>
              <a:spcAft>
                <a:spcPts val="0"/>
              </a:spcAft>
              <a:buSzPts val="1100"/>
              <a:buChar char="●"/>
            </a:pPr>
            <a:r>
              <a:rPr lang="en-US" sz="3000" i="1">
                <a:solidFill>
                  <a:schemeClr val="dk1"/>
                </a:solidFill>
              </a:rPr>
              <a:t>Users –The users enter wrong parameters which put a negative effect on a web application or website.</a:t>
            </a:r>
            <a:endParaRPr sz="3000" i="1">
              <a:solidFill>
                <a:schemeClr val="dk1"/>
              </a:solidFill>
            </a:endParaRPr>
          </a:p>
          <a:p>
            <a:pPr marL="457200" lvl="0" indent="-298450" algn="l" rtl="0">
              <a:lnSpc>
                <a:spcPct val="115000"/>
              </a:lnSpc>
              <a:spcBef>
                <a:spcPts val="0"/>
              </a:spcBef>
              <a:spcAft>
                <a:spcPts val="0"/>
              </a:spcAft>
              <a:buSzPts val="1100"/>
              <a:buChar char="●"/>
            </a:pPr>
            <a:r>
              <a:rPr lang="en-US" sz="3000" i="1">
                <a:solidFill>
                  <a:schemeClr val="dk1"/>
                </a:solidFill>
              </a:rPr>
              <a:t>Hackers -Hackers intentionally disrupt the application and intentionally gain access to unauthorized data</a:t>
            </a:r>
            <a:endParaRPr sz="3000" i="1">
              <a:solidFill>
                <a:schemeClr val="dk1"/>
              </a:solidFill>
            </a:endParaRPr>
          </a:p>
          <a:p>
            <a:pPr marL="0" lvl="0" indent="457200" algn="l" rtl="0">
              <a:spcBef>
                <a:spcPts val="1200"/>
              </a:spcBef>
              <a:spcAft>
                <a:spcPts val="0"/>
              </a:spcAft>
              <a:buNone/>
            </a:pPr>
            <a:endParaRPr sz="3000" i="1">
              <a:solidFill>
                <a:schemeClr val="dk1"/>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20" name="Google Shape;420;p42"/>
          <p:cNvSpPr>
            <a:spLocks noGrp="1"/>
          </p:cNvSpPr>
          <p:nvPr>
            <p:ph type="pic" idx="2"/>
          </p:nvPr>
        </p:nvSpPr>
        <p:spPr>
          <a:xfrm>
            <a:off x="190405" y="1355077"/>
            <a:ext cx="3889500" cy="5366400"/>
          </a:xfrm>
          <a:prstGeom prst="rect">
            <a:avLst/>
          </a:prstGeom>
        </p:spPr>
        <p:txBody>
          <a:bodyPr spcFirstLastPara="1" wrap="square" lIns="108000" tIns="36000" rIns="108000" bIns="36000" anchor="ctr" anchorCtr="0">
            <a:noAutofit/>
          </a:bodyPr>
          <a:lstStyle/>
          <a:p>
            <a:pPr marL="0" lvl="0" indent="0" algn="ctr" rtl="0">
              <a:lnSpc>
                <a:spcPct val="115000"/>
              </a:lnSpc>
              <a:spcBef>
                <a:spcPts val="1800"/>
              </a:spcBef>
              <a:spcAft>
                <a:spcPts val="400"/>
              </a:spcAft>
              <a:buNone/>
            </a:pPr>
            <a:r>
              <a:rPr lang="en-US" sz="1700" b="1">
                <a:latin typeface="Arial"/>
                <a:ea typeface="Arial"/>
                <a:cs typeface="Arial"/>
                <a:sym typeface="Arial"/>
              </a:rPr>
              <a:t>Basic Principles ...</a:t>
            </a:r>
            <a:endParaRPr sz="6000"/>
          </a:p>
        </p:txBody>
      </p:sp>
      <p:sp>
        <p:nvSpPr>
          <p:cNvPr id="421" name="Google Shape;421;p42"/>
          <p:cNvSpPr txBox="1">
            <a:spLocks noGrp="1"/>
          </p:cNvSpPr>
          <p:nvPr>
            <p:ph type="body" idx="1"/>
          </p:nvPr>
        </p:nvSpPr>
        <p:spPr>
          <a:xfrm>
            <a:off x="4795936" y="1353867"/>
            <a:ext cx="7199400" cy="5028000"/>
          </a:xfrm>
          <a:prstGeom prst="rect">
            <a:avLst/>
          </a:prstGeom>
        </p:spPr>
        <p:txBody>
          <a:bodyPr spcFirstLastPara="1" wrap="square" lIns="108000" tIns="36000" rIns="108000" bIns="36000" anchor="t" anchorCtr="0">
            <a:noAutofit/>
          </a:bodyPr>
          <a:lstStyle/>
          <a:p>
            <a:pPr marL="0" lvl="0" indent="0" algn="l" rtl="0">
              <a:lnSpc>
                <a:spcPct val="115000"/>
              </a:lnSpc>
              <a:spcBef>
                <a:spcPts val="1400"/>
              </a:spcBef>
              <a:spcAft>
                <a:spcPts val="0"/>
              </a:spcAft>
              <a:buNone/>
            </a:pPr>
            <a:r>
              <a:rPr lang="en-US" sz="2800" b="1">
                <a:solidFill>
                  <a:schemeClr val="dk1"/>
                </a:solidFill>
                <a:latin typeface="Arial"/>
                <a:ea typeface="Arial"/>
                <a:cs typeface="Arial"/>
                <a:sym typeface="Arial"/>
              </a:rPr>
              <a:t>Sometimes you don’t control output</a:t>
            </a:r>
            <a:endParaRPr sz="2800" b="1">
              <a:solidFill>
                <a:schemeClr val="dk1"/>
              </a:solidFill>
              <a:latin typeface="Arial"/>
              <a:ea typeface="Arial"/>
              <a:cs typeface="Arial"/>
              <a:sym typeface="Arial"/>
            </a:endParaRPr>
          </a:p>
          <a:p>
            <a:pPr marL="914400" lvl="0" indent="0" algn="l" rtl="0">
              <a:spcBef>
                <a:spcPts val="600"/>
              </a:spcBef>
              <a:spcAft>
                <a:spcPts val="0"/>
              </a:spcAft>
              <a:buNone/>
            </a:pPr>
            <a:r>
              <a:rPr lang="en-US" sz="2000" i="1">
                <a:solidFill>
                  <a:schemeClr val="dk1"/>
                </a:solidFill>
                <a:latin typeface="Arial"/>
                <a:ea typeface="Arial"/>
                <a:cs typeface="Arial"/>
                <a:sym typeface="Arial"/>
              </a:rPr>
              <a:t>Occasionally you might receive data from users on your website and send it to an external application via, for example, a REST API that you have published. Make sure that you sanitize all user input early, as it arrives in your application before you send it out via the API.</a:t>
            </a:r>
            <a:endParaRPr sz="2000" i="1">
              <a:solidFill>
                <a:schemeClr val="dk1"/>
              </a:solidFill>
              <a:latin typeface="Arial"/>
              <a:ea typeface="Arial"/>
              <a:cs typeface="Arial"/>
              <a:sym typeface="Arial"/>
            </a:endParaRPr>
          </a:p>
          <a:p>
            <a:pPr marL="914400" lvl="0" indent="0" algn="l" rtl="0">
              <a:spcBef>
                <a:spcPts val="600"/>
              </a:spcBef>
              <a:spcAft>
                <a:spcPts val="0"/>
              </a:spcAft>
              <a:buNone/>
            </a:pPr>
            <a:endParaRPr sz="2000" i="1">
              <a:solidFill>
                <a:schemeClr val="dk1"/>
              </a:solidFill>
              <a:latin typeface="Arial"/>
              <a:ea typeface="Arial"/>
              <a:cs typeface="Arial"/>
              <a:sym typeface="Arial"/>
            </a:endParaRPr>
          </a:p>
          <a:p>
            <a:pPr marL="914400" lvl="0" indent="0" algn="l" rtl="0">
              <a:spcBef>
                <a:spcPts val="600"/>
              </a:spcBef>
              <a:spcAft>
                <a:spcPts val="600"/>
              </a:spcAft>
              <a:buNone/>
            </a:pPr>
            <a:r>
              <a:rPr lang="en-US" sz="2000" i="1">
                <a:solidFill>
                  <a:schemeClr val="dk1"/>
                </a:solidFill>
                <a:latin typeface="Arial"/>
                <a:ea typeface="Arial"/>
                <a:cs typeface="Arial"/>
                <a:sym typeface="Arial"/>
              </a:rPr>
              <a:t>By doing this you help keep users of your data safe. You should not assume that developers using your API are sanitizing data on their end and that you can send them raw user input.</a:t>
            </a:r>
            <a:endParaRPr sz="2000" b="1" i="1">
              <a:solidFill>
                <a:schemeClr val="dk1"/>
              </a:solidFill>
              <a:latin typeface="Arial"/>
              <a:ea typeface="Arial"/>
              <a:cs typeface="Arial"/>
              <a:sym typeface="Arial"/>
            </a:endParaRPr>
          </a:p>
        </p:txBody>
      </p:sp>
      <p:sp>
        <p:nvSpPr>
          <p:cNvPr id="422" name="Google Shape;422;p42"/>
          <p:cNvSpPr txBox="1">
            <a:spLocks noGrp="1"/>
          </p:cNvSpPr>
          <p:nvPr>
            <p:ph type="title"/>
          </p:nvPr>
        </p:nvSpPr>
        <p:spPr>
          <a:xfrm>
            <a:off x="190405" y="100750"/>
            <a:ext cx="9506100" cy="882600"/>
          </a:xfrm>
          <a:prstGeom prst="rect">
            <a:avLst/>
          </a:prstGeom>
        </p:spPr>
        <p:txBody>
          <a:bodyPr spcFirstLastPara="1" wrap="square" lIns="108000" tIns="36000" rIns="108000" bIns="36000" anchor="ctr" anchorCtr="0">
            <a:noAutofit/>
          </a:bodyPr>
          <a:lstStyle/>
          <a:p>
            <a:pPr marL="0" lvl="0" indent="0" algn="l" rtl="0">
              <a:lnSpc>
                <a:spcPct val="115000"/>
              </a:lnSpc>
              <a:spcBef>
                <a:spcPts val="1800"/>
              </a:spcBef>
              <a:spcAft>
                <a:spcPts val="400"/>
              </a:spcAft>
              <a:buNone/>
            </a:pPr>
            <a:r>
              <a:rPr lang="en-US" sz="3000">
                <a:latin typeface="Arial"/>
                <a:ea typeface="Arial"/>
                <a:cs typeface="Arial"/>
                <a:sym typeface="Arial"/>
              </a:rPr>
              <a:t>Basic Principles of Writing Secure PHP Code</a:t>
            </a:r>
            <a:endParaRPr sz="3000"/>
          </a:p>
        </p:txBody>
      </p:sp>
      <p:sp>
        <p:nvSpPr>
          <p:cNvPr id="423" name="Google Shape;423;p42"/>
          <p:cNvSpPr txBox="1">
            <a:spLocks noGrp="1"/>
          </p:cNvSpPr>
          <p:nvPr>
            <p:ph type="sldNum" idx="12"/>
          </p:nvPr>
        </p:nvSpPr>
        <p:spPr>
          <a:xfrm>
            <a:off x="11566412" y="6397196"/>
            <a:ext cx="428700" cy="308700"/>
          </a:xfrm>
          <a:prstGeom prst="rect">
            <a:avLst/>
          </a:prstGeom>
        </p:spPr>
        <p:txBody>
          <a:bodyPr spcFirstLastPara="1" wrap="square" lIns="36000" tIns="36000" rIns="36000" bIns="360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30</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29"/>
        <p:cNvGrpSpPr/>
        <p:nvPr/>
      </p:nvGrpSpPr>
      <p:grpSpPr>
        <a:xfrm>
          <a:off x="0" y="0"/>
          <a:ext cx="0" cy="0"/>
          <a:chOff x="0" y="0"/>
          <a:chExt cx="0" cy="0"/>
        </a:xfrm>
      </p:grpSpPr>
      <p:sp>
        <p:nvSpPr>
          <p:cNvPr id="430" name="Google Shape;430;p43"/>
          <p:cNvSpPr txBox="1"/>
          <p:nvPr/>
        </p:nvSpPr>
        <p:spPr>
          <a:xfrm>
            <a:off x="4400225" y="1674850"/>
            <a:ext cx="3379500" cy="1754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1800"/>
              </a:spcBef>
              <a:spcAft>
                <a:spcPts val="0"/>
              </a:spcAft>
              <a:buNone/>
            </a:pPr>
            <a:r>
              <a:rPr lang="en-US" sz="2400" b="1">
                <a:solidFill>
                  <a:schemeClr val="lt2"/>
                </a:solidFill>
              </a:rPr>
              <a:t>How to Sanitize, Validate and Escape Input</a:t>
            </a:r>
            <a:endParaRPr sz="2400" b="1">
              <a:solidFill>
                <a:schemeClr val="lt2"/>
              </a:solidFill>
            </a:endParaRPr>
          </a:p>
          <a:p>
            <a:pPr marL="0" lvl="0" indent="0" algn="ctr" rtl="0">
              <a:spcBef>
                <a:spcPts val="400"/>
              </a:spcBef>
              <a:spcAft>
                <a:spcPts val="0"/>
              </a:spcAft>
              <a:buNone/>
            </a:pPr>
            <a:endParaRPr sz="2400" b="1">
              <a:solidFill>
                <a:schemeClr val="lt2"/>
              </a:solidFill>
              <a:latin typeface="Calibri"/>
              <a:ea typeface="Calibri"/>
              <a:cs typeface="Calibri"/>
              <a:sym typeface="Calibri"/>
            </a:endParaRPr>
          </a:p>
          <a:p>
            <a:pPr marL="0" lvl="0" indent="0" algn="ctr" rtl="0">
              <a:spcBef>
                <a:spcPts val="0"/>
              </a:spcBef>
              <a:spcAft>
                <a:spcPts val="0"/>
              </a:spcAft>
              <a:buNone/>
            </a:pPr>
            <a:endParaRPr sz="2400" b="1">
              <a:solidFill>
                <a:schemeClr val="lt2"/>
              </a:solidFill>
              <a:latin typeface="Calibri"/>
              <a:ea typeface="Calibri"/>
              <a:cs typeface="Calibri"/>
              <a:sym typeface="Calibri"/>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35"/>
        <p:cNvGrpSpPr/>
        <p:nvPr/>
      </p:nvGrpSpPr>
      <p:grpSpPr>
        <a:xfrm>
          <a:off x="0" y="0"/>
          <a:ext cx="0" cy="0"/>
          <a:chOff x="0" y="0"/>
          <a:chExt cx="0" cy="0"/>
        </a:xfrm>
      </p:grpSpPr>
      <p:sp>
        <p:nvSpPr>
          <p:cNvPr id="436" name="Google Shape;436;p44"/>
          <p:cNvSpPr>
            <a:spLocks noGrp="1"/>
          </p:cNvSpPr>
          <p:nvPr>
            <p:ph type="pic" idx="2"/>
          </p:nvPr>
        </p:nvSpPr>
        <p:spPr>
          <a:xfrm>
            <a:off x="190405" y="1355077"/>
            <a:ext cx="3889500" cy="5366400"/>
          </a:xfrm>
          <a:prstGeom prst="rect">
            <a:avLst/>
          </a:prstGeom>
        </p:spPr>
        <p:txBody>
          <a:bodyPr spcFirstLastPara="1" wrap="square" lIns="108000" tIns="36000" rIns="108000" bIns="36000" anchor="ctr" anchorCtr="0">
            <a:noAutofit/>
          </a:bodyPr>
          <a:lstStyle/>
          <a:p>
            <a:pPr marL="0" lvl="0" indent="0" algn="ctr" rtl="0">
              <a:spcBef>
                <a:spcPts val="600"/>
              </a:spcBef>
              <a:spcAft>
                <a:spcPts val="600"/>
              </a:spcAft>
              <a:buNone/>
            </a:pPr>
            <a:r>
              <a:rPr lang="en-US" sz="6000"/>
              <a:t>Validation</a:t>
            </a:r>
            <a:endParaRPr sz="6000"/>
          </a:p>
        </p:txBody>
      </p:sp>
      <p:sp>
        <p:nvSpPr>
          <p:cNvPr id="437" name="Google Shape;437;p44"/>
          <p:cNvSpPr txBox="1">
            <a:spLocks noGrp="1"/>
          </p:cNvSpPr>
          <p:nvPr>
            <p:ph type="body" idx="1"/>
          </p:nvPr>
        </p:nvSpPr>
        <p:spPr>
          <a:xfrm>
            <a:off x="4795936" y="1353867"/>
            <a:ext cx="7199400" cy="5028000"/>
          </a:xfrm>
          <a:prstGeom prst="rect">
            <a:avLst/>
          </a:prstGeom>
        </p:spPr>
        <p:txBody>
          <a:bodyPr spcFirstLastPara="1" wrap="square" lIns="108000" tIns="36000" rIns="108000" bIns="36000" anchor="t" anchorCtr="0">
            <a:noAutofit/>
          </a:bodyPr>
          <a:lstStyle/>
          <a:p>
            <a:pPr marL="914400" lvl="0" indent="0" algn="l" rtl="0">
              <a:spcBef>
                <a:spcPts val="600"/>
              </a:spcBef>
              <a:spcAft>
                <a:spcPts val="0"/>
              </a:spcAft>
              <a:buNone/>
            </a:pPr>
            <a:r>
              <a:rPr lang="en-US" sz="2400">
                <a:solidFill>
                  <a:schemeClr val="dk1"/>
                </a:solidFill>
              </a:rPr>
              <a:t>Validation makes sure that you have the </a:t>
            </a:r>
            <a:r>
              <a:rPr lang="en-US" sz="2400" b="1">
                <a:solidFill>
                  <a:schemeClr val="dk1"/>
                </a:solidFill>
              </a:rPr>
              <a:t>right kind of data</a:t>
            </a:r>
            <a:r>
              <a:rPr lang="en-US" sz="2400">
                <a:solidFill>
                  <a:schemeClr val="dk1"/>
                </a:solidFill>
              </a:rPr>
              <a:t>. </a:t>
            </a:r>
            <a:endParaRPr sz="2400">
              <a:solidFill>
                <a:schemeClr val="dk1"/>
              </a:solidFill>
            </a:endParaRPr>
          </a:p>
          <a:p>
            <a:pPr marL="914400" lvl="0" indent="0" algn="l" rtl="0">
              <a:spcBef>
                <a:spcPts val="600"/>
              </a:spcBef>
              <a:spcAft>
                <a:spcPts val="0"/>
              </a:spcAft>
              <a:buNone/>
            </a:pPr>
            <a:r>
              <a:rPr lang="en-US" sz="2400">
                <a:solidFill>
                  <a:schemeClr val="dk1"/>
                </a:solidFill>
              </a:rPr>
              <a:t>For example, you might make sure that a field specifying a number of items in a cart is an integer by using PHP’s is_numeric() function. </a:t>
            </a:r>
            <a:endParaRPr sz="2400">
              <a:solidFill>
                <a:schemeClr val="dk1"/>
              </a:solidFill>
            </a:endParaRPr>
          </a:p>
          <a:p>
            <a:pPr marL="914400" lvl="0" indent="0" algn="l" rtl="0">
              <a:spcBef>
                <a:spcPts val="600"/>
              </a:spcBef>
              <a:spcAft>
                <a:spcPts val="0"/>
              </a:spcAft>
              <a:buNone/>
            </a:pPr>
            <a:r>
              <a:rPr lang="en-US" sz="2400">
                <a:solidFill>
                  <a:schemeClr val="dk1"/>
                </a:solidFill>
              </a:rPr>
              <a:t>If it returns false then you send an error back to the browser asking them for a valid integer. </a:t>
            </a:r>
            <a:endParaRPr sz="2400">
              <a:solidFill>
                <a:schemeClr val="dk1"/>
              </a:solidFill>
            </a:endParaRPr>
          </a:p>
          <a:p>
            <a:pPr marL="914400" lvl="0" indent="0" algn="l" rtl="0">
              <a:spcBef>
                <a:spcPts val="600"/>
              </a:spcBef>
              <a:spcAft>
                <a:spcPts val="0"/>
              </a:spcAft>
              <a:buNone/>
            </a:pPr>
            <a:r>
              <a:rPr lang="en-US" sz="2400">
                <a:solidFill>
                  <a:schemeClr val="dk1"/>
                </a:solidFill>
              </a:rPr>
              <a:t>When you test input for valid data and return error messages to the user, that is validation.</a:t>
            </a:r>
            <a:endParaRPr sz="2400">
              <a:solidFill>
                <a:schemeClr val="dk1"/>
              </a:solidFill>
            </a:endParaRPr>
          </a:p>
          <a:p>
            <a:pPr marL="914400" lvl="0" indent="0" algn="l" rtl="0">
              <a:spcBef>
                <a:spcPts val="600"/>
              </a:spcBef>
              <a:spcAft>
                <a:spcPts val="600"/>
              </a:spcAft>
              <a:buNone/>
            </a:pPr>
            <a:endParaRPr sz="2400">
              <a:solidFill>
                <a:schemeClr val="dk1"/>
              </a:solidFill>
            </a:endParaRPr>
          </a:p>
        </p:txBody>
      </p:sp>
      <p:sp>
        <p:nvSpPr>
          <p:cNvPr id="438" name="Google Shape;438;p44"/>
          <p:cNvSpPr txBox="1">
            <a:spLocks noGrp="1"/>
          </p:cNvSpPr>
          <p:nvPr>
            <p:ph type="title"/>
          </p:nvPr>
        </p:nvSpPr>
        <p:spPr>
          <a:xfrm>
            <a:off x="190405" y="100750"/>
            <a:ext cx="9506100" cy="882600"/>
          </a:xfrm>
          <a:prstGeom prst="rect">
            <a:avLst/>
          </a:prstGeom>
        </p:spPr>
        <p:txBody>
          <a:bodyPr spcFirstLastPara="1" wrap="square" lIns="108000" tIns="36000" rIns="108000" bIns="36000" anchor="ctr" anchorCtr="0">
            <a:noAutofit/>
          </a:bodyPr>
          <a:lstStyle/>
          <a:p>
            <a:pPr marL="0" lvl="0" indent="0" algn="l" rtl="0">
              <a:lnSpc>
                <a:spcPct val="115000"/>
              </a:lnSpc>
              <a:spcBef>
                <a:spcPts val="1800"/>
              </a:spcBef>
              <a:spcAft>
                <a:spcPts val="400"/>
              </a:spcAft>
              <a:buNone/>
            </a:pPr>
            <a:r>
              <a:rPr lang="en-US" sz="3000">
                <a:latin typeface="Arial"/>
                <a:ea typeface="Arial"/>
                <a:cs typeface="Arial"/>
                <a:sym typeface="Arial"/>
              </a:rPr>
              <a:t>How to Sanitize, Validate and Escape Input</a:t>
            </a:r>
            <a:endParaRPr sz="3000"/>
          </a:p>
        </p:txBody>
      </p:sp>
      <p:sp>
        <p:nvSpPr>
          <p:cNvPr id="439" name="Google Shape;439;p44"/>
          <p:cNvSpPr txBox="1">
            <a:spLocks noGrp="1"/>
          </p:cNvSpPr>
          <p:nvPr>
            <p:ph type="sldNum" idx="12"/>
          </p:nvPr>
        </p:nvSpPr>
        <p:spPr>
          <a:xfrm>
            <a:off x="11566412" y="6397196"/>
            <a:ext cx="428700" cy="308700"/>
          </a:xfrm>
          <a:prstGeom prst="rect">
            <a:avLst/>
          </a:prstGeom>
        </p:spPr>
        <p:txBody>
          <a:bodyPr spcFirstLastPara="1" wrap="square" lIns="36000" tIns="36000" rIns="36000" bIns="360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32</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6" name="Google Shape;446;p45"/>
          <p:cNvSpPr txBox="1">
            <a:spLocks noGrp="1"/>
          </p:cNvSpPr>
          <p:nvPr>
            <p:ph type="title"/>
          </p:nvPr>
        </p:nvSpPr>
        <p:spPr>
          <a:xfrm>
            <a:off x="190405" y="100750"/>
            <a:ext cx="9506100" cy="882600"/>
          </a:xfrm>
          <a:prstGeom prst="rect">
            <a:avLst/>
          </a:prstGeom>
          <a:noFill/>
          <a:ln>
            <a:noFill/>
          </a:ln>
        </p:spPr>
        <p:txBody>
          <a:bodyPr spcFirstLastPara="1" wrap="square" lIns="108000" tIns="36000" rIns="108000" bIns="36000" anchor="ctr" anchorCtr="0">
            <a:noAutofit/>
          </a:bodyPr>
          <a:lstStyle/>
          <a:p>
            <a:pPr marL="0" lvl="0" indent="0" algn="l" rtl="0">
              <a:lnSpc>
                <a:spcPct val="115000"/>
              </a:lnSpc>
              <a:spcBef>
                <a:spcPts val="1400"/>
              </a:spcBef>
              <a:spcAft>
                <a:spcPts val="400"/>
              </a:spcAft>
              <a:buNone/>
            </a:pPr>
            <a:r>
              <a:rPr lang="en-US" sz="3900">
                <a:latin typeface="Arial"/>
                <a:ea typeface="Arial"/>
                <a:cs typeface="Arial"/>
                <a:sym typeface="Arial"/>
              </a:rPr>
              <a:t>Validation</a:t>
            </a:r>
            <a:endParaRPr sz="3900">
              <a:latin typeface="Arial"/>
              <a:ea typeface="Arial"/>
              <a:cs typeface="Arial"/>
              <a:sym typeface="Arial"/>
            </a:endParaRPr>
          </a:p>
        </p:txBody>
      </p:sp>
      <p:sp>
        <p:nvSpPr>
          <p:cNvPr id="447" name="Google Shape;447;p45"/>
          <p:cNvSpPr txBox="1">
            <a:spLocks noGrp="1"/>
          </p:cNvSpPr>
          <p:nvPr>
            <p:ph type="sldNum" idx="12"/>
          </p:nvPr>
        </p:nvSpPr>
        <p:spPr>
          <a:xfrm>
            <a:off x="11763375" y="6524625"/>
            <a:ext cx="428700" cy="196800"/>
          </a:xfrm>
          <a:prstGeom prst="rect">
            <a:avLst/>
          </a:prstGeom>
          <a:noFill/>
          <a:ln>
            <a:noFill/>
          </a:ln>
        </p:spPr>
        <p:txBody>
          <a:bodyPr spcFirstLastPara="1" wrap="square" lIns="36000" tIns="36000" rIns="36000" bIns="36000" anchor="ctr" anchorCtr="0">
            <a:noAutofit/>
          </a:bodyPr>
          <a:lstStyle/>
          <a:p>
            <a:pPr marL="0" lvl="0" indent="0" algn="r" rtl="0">
              <a:spcBef>
                <a:spcPts val="0"/>
              </a:spcBef>
              <a:spcAft>
                <a:spcPts val="0"/>
              </a:spcAft>
              <a:buNone/>
            </a:pPr>
            <a:fld id="{00000000-1234-1234-1234-123412341234}" type="slidenum">
              <a:rPr lang="en-US"/>
              <a:t>33</a:t>
            </a:fld>
            <a:endParaRPr/>
          </a:p>
        </p:txBody>
      </p:sp>
      <p:sp>
        <p:nvSpPr>
          <p:cNvPr id="448" name="Google Shape;448;p45"/>
          <p:cNvSpPr txBox="1"/>
          <p:nvPr/>
        </p:nvSpPr>
        <p:spPr>
          <a:xfrm>
            <a:off x="624350" y="1328000"/>
            <a:ext cx="5298900" cy="196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Calibri"/>
              <a:ea typeface="Calibri"/>
              <a:cs typeface="Calibri"/>
              <a:sym typeface="Calibri"/>
            </a:endParaRPr>
          </a:p>
        </p:txBody>
      </p:sp>
      <p:sp>
        <p:nvSpPr>
          <p:cNvPr id="449" name="Google Shape;449;p45"/>
          <p:cNvSpPr txBox="1"/>
          <p:nvPr/>
        </p:nvSpPr>
        <p:spPr>
          <a:xfrm>
            <a:off x="728525" y="2648250"/>
            <a:ext cx="10445100" cy="2871900"/>
          </a:xfrm>
          <a:prstGeom prst="rect">
            <a:avLst/>
          </a:prstGeom>
          <a:solidFill>
            <a:srgbClr val="ACB4C3">
              <a:alpha val="14900"/>
            </a:srgbClr>
          </a:solidFill>
          <a:ln w="12700" cap="flat" cmpd="sng">
            <a:solidFill>
              <a:srgbClr val="67748E"/>
            </a:solidFill>
            <a:prstDash val="solid"/>
            <a:round/>
            <a:headEnd type="none" w="sm" len="sm"/>
            <a:tailEnd type="none" w="sm" len="sm"/>
          </a:ln>
        </p:spPr>
        <p:txBody>
          <a:bodyPr spcFirstLastPara="1" wrap="square" lIns="144000" tIns="108000" rIns="144000" bIns="108000" anchor="t" anchorCtr="0">
            <a:noAutofit/>
          </a:bodyPr>
          <a:lstStyle/>
          <a:p>
            <a:pPr marL="0" marR="0" lvl="0" indent="0" algn="l" rtl="0">
              <a:lnSpc>
                <a:spcPct val="100000"/>
              </a:lnSpc>
              <a:spcBef>
                <a:spcPts val="1200"/>
              </a:spcBef>
              <a:spcAft>
                <a:spcPts val="0"/>
              </a:spcAft>
              <a:buNone/>
            </a:pPr>
            <a:r>
              <a:rPr lang="en-US" sz="1800">
                <a:solidFill>
                  <a:srgbClr val="474A8A"/>
                </a:solidFill>
                <a:latin typeface="Consolas"/>
                <a:ea typeface="Consolas"/>
                <a:cs typeface="Consolas"/>
                <a:sym typeface="Consolas"/>
              </a:rPr>
              <a:t>if(filter_var($address, FILTER_VALIDATE_EMAIL)){</a:t>
            </a:r>
            <a:endParaRPr sz="1800">
              <a:solidFill>
                <a:srgbClr val="474A8A"/>
              </a:solidFill>
              <a:latin typeface="Consolas"/>
              <a:ea typeface="Consolas"/>
              <a:cs typeface="Consolas"/>
              <a:sym typeface="Consolas"/>
            </a:endParaRPr>
          </a:p>
          <a:p>
            <a:pPr marL="0" marR="0" lvl="0" indent="0" algn="l" rtl="0">
              <a:lnSpc>
                <a:spcPct val="100000"/>
              </a:lnSpc>
              <a:spcBef>
                <a:spcPts val="1200"/>
              </a:spcBef>
              <a:spcAft>
                <a:spcPts val="0"/>
              </a:spcAft>
              <a:buNone/>
            </a:pPr>
            <a:r>
              <a:rPr lang="en-US" sz="1800">
                <a:solidFill>
                  <a:srgbClr val="474A8A"/>
                </a:solidFill>
                <a:latin typeface="Consolas"/>
                <a:ea typeface="Consolas"/>
                <a:cs typeface="Consolas"/>
                <a:sym typeface="Consolas"/>
              </a:rPr>
              <a:t> echo "Email is valid.";</a:t>
            </a:r>
            <a:endParaRPr sz="1800">
              <a:solidFill>
                <a:srgbClr val="474A8A"/>
              </a:solidFill>
              <a:latin typeface="Consolas"/>
              <a:ea typeface="Consolas"/>
              <a:cs typeface="Consolas"/>
              <a:sym typeface="Consolas"/>
            </a:endParaRPr>
          </a:p>
          <a:p>
            <a:pPr marL="0" marR="0" lvl="0" indent="0" algn="l" rtl="0">
              <a:lnSpc>
                <a:spcPct val="100000"/>
              </a:lnSpc>
              <a:spcBef>
                <a:spcPts val="1200"/>
              </a:spcBef>
              <a:spcAft>
                <a:spcPts val="0"/>
              </a:spcAft>
              <a:buNone/>
            </a:pPr>
            <a:r>
              <a:rPr lang="en-US" sz="1800">
                <a:solidFill>
                  <a:srgbClr val="474A8A"/>
                </a:solidFill>
                <a:latin typeface="Consolas"/>
                <a:ea typeface="Consolas"/>
                <a:cs typeface="Consolas"/>
                <a:sym typeface="Consolas"/>
              </a:rPr>
              <a:t>} else {</a:t>
            </a:r>
            <a:endParaRPr sz="1800">
              <a:solidFill>
                <a:srgbClr val="474A8A"/>
              </a:solidFill>
              <a:latin typeface="Consolas"/>
              <a:ea typeface="Consolas"/>
              <a:cs typeface="Consolas"/>
              <a:sym typeface="Consolas"/>
            </a:endParaRPr>
          </a:p>
          <a:p>
            <a:pPr marL="0" marR="0" lvl="0" indent="0" algn="l" rtl="0">
              <a:lnSpc>
                <a:spcPct val="100000"/>
              </a:lnSpc>
              <a:spcBef>
                <a:spcPts val="1200"/>
              </a:spcBef>
              <a:spcAft>
                <a:spcPts val="0"/>
              </a:spcAft>
              <a:buNone/>
            </a:pPr>
            <a:r>
              <a:rPr lang="en-US" sz="1800">
                <a:solidFill>
                  <a:srgbClr val="474A8A"/>
                </a:solidFill>
                <a:latin typeface="Consolas"/>
                <a:ea typeface="Consolas"/>
                <a:cs typeface="Consolas"/>
                <a:sym typeface="Consolas"/>
              </a:rPr>
              <a:t> echo "Not valid.";</a:t>
            </a:r>
            <a:endParaRPr sz="1800">
              <a:solidFill>
                <a:srgbClr val="474A8A"/>
              </a:solidFill>
              <a:latin typeface="Consolas"/>
              <a:ea typeface="Consolas"/>
              <a:cs typeface="Consolas"/>
              <a:sym typeface="Consolas"/>
            </a:endParaRPr>
          </a:p>
          <a:p>
            <a:pPr marL="0" marR="0" lvl="0" indent="0" algn="l" rtl="0">
              <a:lnSpc>
                <a:spcPct val="100000"/>
              </a:lnSpc>
              <a:spcBef>
                <a:spcPts val="1200"/>
              </a:spcBef>
              <a:spcAft>
                <a:spcPts val="0"/>
              </a:spcAft>
              <a:buNone/>
            </a:pPr>
            <a:r>
              <a:rPr lang="en-US" sz="1800">
                <a:solidFill>
                  <a:srgbClr val="474A8A"/>
                </a:solidFill>
                <a:latin typeface="Consolas"/>
                <a:ea typeface="Consolas"/>
                <a:cs typeface="Consolas"/>
                <a:sym typeface="Consolas"/>
              </a:rPr>
              <a:t>}</a:t>
            </a:r>
            <a:endParaRPr sz="1800">
              <a:solidFill>
                <a:srgbClr val="474A8A"/>
              </a:solidFill>
              <a:latin typeface="Consolas"/>
              <a:ea typeface="Consolas"/>
              <a:cs typeface="Consolas"/>
              <a:sym typeface="Consolas"/>
            </a:endParaRPr>
          </a:p>
          <a:p>
            <a:pPr marL="0" marR="0" lvl="0" indent="0" algn="l" rtl="0">
              <a:lnSpc>
                <a:spcPct val="100000"/>
              </a:lnSpc>
              <a:spcBef>
                <a:spcPts val="1200"/>
              </a:spcBef>
              <a:spcAft>
                <a:spcPts val="0"/>
              </a:spcAft>
              <a:buNone/>
            </a:pPr>
            <a:endParaRPr sz="1800">
              <a:solidFill>
                <a:srgbClr val="474A8A"/>
              </a:solidFill>
              <a:latin typeface="Consolas"/>
              <a:ea typeface="Consolas"/>
              <a:cs typeface="Consolas"/>
              <a:sym typeface="Consolas"/>
            </a:endParaRPr>
          </a:p>
        </p:txBody>
      </p:sp>
      <p:sp>
        <p:nvSpPr>
          <p:cNvPr id="450" name="Google Shape;450;p45"/>
          <p:cNvSpPr txBox="1"/>
          <p:nvPr/>
        </p:nvSpPr>
        <p:spPr>
          <a:xfrm>
            <a:off x="624350" y="1524800"/>
            <a:ext cx="10505100" cy="88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b="1">
                <a:solidFill>
                  <a:schemeClr val="dk1"/>
                </a:solidFill>
              </a:rPr>
              <a:t>Validation</a:t>
            </a:r>
            <a:r>
              <a:rPr lang="en-US" sz="2400">
                <a:solidFill>
                  <a:schemeClr val="dk1"/>
                </a:solidFill>
              </a:rPr>
              <a:t> routines are normally used in a conditional statement e.g.</a:t>
            </a:r>
            <a:endParaRPr sz="2400">
              <a:solidFill>
                <a:schemeClr val="dk1"/>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55"/>
        <p:cNvGrpSpPr/>
        <p:nvPr/>
      </p:nvGrpSpPr>
      <p:grpSpPr>
        <a:xfrm>
          <a:off x="0" y="0"/>
          <a:ext cx="0" cy="0"/>
          <a:chOff x="0" y="0"/>
          <a:chExt cx="0" cy="0"/>
        </a:xfrm>
      </p:grpSpPr>
      <p:sp>
        <p:nvSpPr>
          <p:cNvPr id="456" name="Google Shape;456;p46"/>
          <p:cNvSpPr>
            <a:spLocks noGrp="1"/>
          </p:cNvSpPr>
          <p:nvPr>
            <p:ph type="pic" idx="2"/>
          </p:nvPr>
        </p:nvSpPr>
        <p:spPr>
          <a:xfrm>
            <a:off x="190405" y="1355077"/>
            <a:ext cx="3889500" cy="5366400"/>
          </a:xfrm>
          <a:prstGeom prst="rect">
            <a:avLst/>
          </a:prstGeom>
        </p:spPr>
        <p:txBody>
          <a:bodyPr spcFirstLastPara="1" wrap="square" lIns="108000" tIns="36000" rIns="108000" bIns="36000" anchor="ctr" anchorCtr="0">
            <a:noAutofit/>
          </a:bodyPr>
          <a:lstStyle/>
          <a:p>
            <a:pPr marL="0" lvl="0" indent="0" algn="ctr" rtl="0">
              <a:spcBef>
                <a:spcPts val="600"/>
              </a:spcBef>
              <a:spcAft>
                <a:spcPts val="600"/>
              </a:spcAft>
              <a:buNone/>
            </a:pPr>
            <a:r>
              <a:rPr lang="en-US" sz="4800"/>
              <a:t>Sanitization</a:t>
            </a:r>
            <a:endParaRPr sz="4800"/>
          </a:p>
        </p:txBody>
      </p:sp>
      <p:sp>
        <p:nvSpPr>
          <p:cNvPr id="457" name="Google Shape;457;p46"/>
          <p:cNvSpPr txBox="1">
            <a:spLocks noGrp="1"/>
          </p:cNvSpPr>
          <p:nvPr>
            <p:ph type="body" idx="1"/>
          </p:nvPr>
        </p:nvSpPr>
        <p:spPr>
          <a:xfrm>
            <a:off x="4795936" y="1353867"/>
            <a:ext cx="7199400" cy="5028000"/>
          </a:xfrm>
          <a:prstGeom prst="rect">
            <a:avLst/>
          </a:prstGeom>
        </p:spPr>
        <p:txBody>
          <a:bodyPr spcFirstLastPara="1" wrap="square" lIns="108000" tIns="36000" rIns="108000" bIns="36000" anchor="t" anchorCtr="0">
            <a:noAutofit/>
          </a:bodyPr>
          <a:lstStyle/>
          <a:p>
            <a:pPr marL="914400" lvl="0" indent="0" algn="l" rtl="0">
              <a:spcBef>
                <a:spcPts val="600"/>
              </a:spcBef>
              <a:spcAft>
                <a:spcPts val="0"/>
              </a:spcAft>
              <a:buNone/>
            </a:pPr>
            <a:endParaRPr sz="2400">
              <a:solidFill>
                <a:schemeClr val="dk1"/>
              </a:solidFill>
            </a:endParaRPr>
          </a:p>
          <a:p>
            <a:pPr marL="914400" lvl="0" indent="0" algn="l" rtl="0">
              <a:spcBef>
                <a:spcPts val="600"/>
              </a:spcBef>
              <a:spcAft>
                <a:spcPts val="0"/>
              </a:spcAft>
              <a:buNone/>
            </a:pPr>
            <a:r>
              <a:rPr lang="en-US" sz="2400">
                <a:solidFill>
                  <a:schemeClr val="dk1"/>
                </a:solidFill>
              </a:rPr>
              <a:t>This </a:t>
            </a:r>
            <a:r>
              <a:rPr lang="en-US" sz="2400" b="1">
                <a:solidFill>
                  <a:schemeClr val="dk1"/>
                </a:solidFill>
              </a:rPr>
              <a:t>removes any harmful data</a:t>
            </a:r>
            <a:r>
              <a:rPr lang="en-US" sz="2400">
                <a:solidFill>
                  <a:schemeClr val="dk1"/>
                </a:solidFill>
              </a:rPr>
              <a:t>. </a:t>
            </a:r>
            <a:endParaRPr sz="2400">
              <a:solidFill>
                <a:schemeClr val="dk1"/>
              </a:solidFill>
            </a:endParaRPr>
          </a:p>
          <a:p>
            <a:pPr marL="914400" lvl="0" indent="0" algn="l" rtl="0">
              <a:spcBef>
                <a:spcPts val="600"/>
              </a:spcBef>
              <a:spcAft>
                <a:spcPts val="0"/>
              </a:spcAft>
              <a:buNone/>
            </a:pPr>
            <a:r>
              <a:rPr lang="en-US" sz="2400">
                <a:solidFill>
                  <a:schemeClr val="dk1"/>
                </a:solidFill>
              </a:rPr>
              <a:t>You might strip out &lt;script&gt; tags from form data. </a:t>
            </a:r>
            <a:endParaRPr sz="2400">
              <a:solidFill>
                <a:schemeClr val="dk1"/>
              </a:solidFill>
            </a:endParaRPr>
          </a:p>
          <a:p>
            <a:pPr marL="914400" lvl="0" indent="0" algn="l" rtl="0">
              <a:spcBef>
                <a:spcPts val="600"/>
              </a:spcBef>
              <a:spcAft>
                <a:spcPts val="0"/>
              </a:spcAft>
              <a:buNone/>
            </a:pPr>
            <a:r>
              <a:rPr lang="en-US" sz="2400">
                <a:solidFill>
                  <a:schemeClr val="dk1"/>
                </a:solidFill>
              </a:rPr>
              <a:t>Or you might remove quotes from an HTML attribute before sending it to the browser. </a:t>
            </a:r>
            <a:endParaRPr sz="2400">
              <a:solidFill>
                <a:schemeClr val="dk1"/>
              </a:solidFill>
            </a:endParaRPr>
          </a:p>
          <a:p>
            <a:pPr marL="914400" lvl="0" indent="0" algn="l" rtl="0">
              <a:spcBef>
                <a:spcPts val="600"/>
              </a:spcBef>
              <a:spcAft>
                <a:spcPts val="0"/>
              </a:spcAft>
              <a:buNone/>
            </a:pPr>
            <a:r>
              <a:rPr lang="en-US" sz="2400">
                <a:solidFill>
                  <a:schemeClr val="dk1"/>
                </a:solidFill>
              </a:rPr>
              <a:t>This is all sanitization because </a:t>
            </a:r>
            <a:r>
              <a:rPr lang="en-US" sz="2400" b="1">
                <a:solidFill>
                  <a:schemeClr val="dk1"/>
                </a:solidFill>
              </a:rPr>
              <a:t>it removes harmful data.</a:t>
            </a:r>
            <a:endParaRPr sz="2400" b="1">
              <a:solidFill>
                <a:schemeClr val="dk1"/>
              </a:solidFill>
            </a:endParaRPr>
          </a:p>
          <a:p>
            <a:pPr marL="914400" lvl="0" indent="0" algn="l" rtl="0">
              <a:spcBef>
                <a:spcPts val="600"/>
              </a:spcBef>
              <a:spcAft>
                <a:spcPts val="600"/>
              </a:spcAft>
              <a:buNone/>
            </a:pPr>
            <a:endParaRPr sz="2400">
              <a:solidFill>
                <a:schemeClr val="dk1"/>
              </a:solidFill>
            </a:endParaRPr>
          </a:p>
        </p:txBody>
      </p:sp>
      <p:sp>
        <p:nvSpPr>
          <p:cNvPr id="458" name="Google Shape;458;p46"/>
          <p:cNvSpPr txBox="1">
            <a:spLocks noGrp="1"/>
          </p:cNvSpPr>
          <p:nvPr>
            <p:ph type="title"/>
          </p:nvPr>
        </p:nvSpPr>
        <p:spPr>
          <a:xfrm>
            <a:off x="190405" y="100750"/>
            <a:ext cx="9506100" cy="882600"/>
          </a:xfrm>
          <a:prstGeom prst="rect">
            <a:avLst/>
          </a:prstGeom>
        </p:spPr>
        <p:txBody>
          <a:bodyPr spcFirstLastPara="1" wrap="square" lIns="108000" tIns="36000" rIns="108000" bIns="36000" anchor="ctr" anchorCtr="0">
            <a:noAutofit/>
          </a:bodyPr>
          <a:lstStyle/>
          <a:p>
            <a:pPr marL="0" lvl="0" indent="0" algn="l" rtl="0">
              <a:lnSpc>
                <a:spcPct val="115000"/>
              </a:lnSpc>
              <a:spcBef>
                <a:spcPts val="1800"/>
              </a:spcBef>
              <a:spcAft>
                <a:spcPts val="400"/>
              </a:spcAft>
              <a:buNone/>
            </a:pPr>
            <a:r>
              <a:rPr lang="en-US" sz="3000">
                <a:latin typeface="Arial"/>
                <a:ea typeface="Arial"/>
                <a:cs typeface="Arial"/>
                <a:sym typeface="Arial"/>
              </a:rPr>
              <a:t>How to Sanitize, Validate and Escape Input</a:t>
            </a:r>
            <a:endParaRPr sz="3000"/>
          </a:p>
        </p:txBody>
      </p:sp>
      <p:sp>
        <p:nvSpPr>
          <p:cNvPr id="459" name="Google Shape;459;p46"/>
          <p:cNvSpPr txBox="1">
            <a:spLocks noGrp="1"/>
          </p:cNvSpPr>
          <p:nvPr>
            <p:ph type="sldNum" idx="12"/>
          </p:nvPr>
        </p:nvSpPr>
        <p:spPr>
          <a:xfrm>
            <a:off x="11566412" y="6397196"/>
            <a:ext cx="428700" cy="308700"/>
          </a:xfrm>
          <a:prstGeom prst="rect">
            <a:avLst/>
          </a:prstGeom>
        </p:spPr>
        <p:txBody>
          <a:bodyPr spcFirstLastPara="1" wrap="square" lIns="36000" tIns="36000" rIns="36000" bIns="360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34</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p47"/>
          <p:cNvSpPr txBox="1">
            <a:spLocks noGrp="1"/>
          </p:cNvSpPr>
          <p:nvPr>
            <p:ph type="title"/>
          </p:nvPr>
        </p:nvSpPr>
        <p:spPr>
          <a:xfrm>
            <a:off x="190405" y="100750"/>
            <a:ext cx="9506100" cy="882600"/>
          </a:xfrm>
          <a:prstGeom prst="rect">
            <a:avLst/>
          </a:prstGeom>
          <a:noFill/>
          <a:ln>
            <a:noFill/>
          </a:ln>
        </p:spPr>
        <p:txBody>
          <a:bodyPr spcFirstLastPara="1" wrap="square" lIns="108000" tIns="36000" rIns="108000" bIns="36000" anchor="ctr" anchorCtr="0">
            <a:noAutofit/>
          </a:bodyPr>
          <a:lstStyle/>
          <a:p>
            <a:pPr marL="0" lvl="0" indent="0" algn="l" rtl="0">
              <a:lnSpc>
                <a:spcPct val="115000"/>
              </a:lnSpc>
              <a:spcBef>
                <a:spcPts val="1800"/>
              </a:spcBef>
              <a:spcAft>
                <a:spcPts val="400"/>
              </a:spcAft>
              <a:buNone/>
            </a:pPr>
            <a:r>
              <a:rPr lang="en-US" sz="3000">
                <a:latin typeface="Arial"/>
                <a:ea typeface="Arial"/>
                <a:cs typeface="Arial"/>
                <a:sym typeface="Arial"/>
              </a:rPr>
              <a:t>How to Sanitize, Validate and Escape Input</a:t>
            </a:r>
            <a:endParaRPr sz="3900">
              <a:latin typeface="Arial"/>
              <a:ea typeface="Arial"/>
              <a:cs typeface="Arial"/>
              <a:sym typeface="Arial"/>
            </a:endParaRPr>
          </a:p>
        </p:txBody>
      </p:sp>
      <p:sp>
        <p:nvSpPr>
          <p:cNvPr id="467" name="Google Shape;467;p47"/>
          <p:cNvSpPr txBox="1">
            <a:spLocks noGrp="1"/>
          </p:cNvSpPr>
          <p:nvPr>
            <p:ph type="sldNum" idx="12"/>
          </p:nvPr>
        </p:nvSpPr>
        <p:spPr>
          <a:xfrm>
            <a:off x="11763375" y="6524625"/>
            <a:ext cx="428700" cy="196800"/>
          </a:xfrm>
          <a:prstGeom prst="rect">
            <a:avLst/>
          </a:prstGeom>
          <a:noFill/>
          <a:ln>
            <a:noFill/>
          </a:ln>
        </p:spPr>
        <p:txBody>
          <a:bodyPr spcFirstLastPara="1" wrap="square" lIns="36000" tIns="36000" rIns="36000" bIns="36000" anchor="ctr" anchorCtr="0">
            <a:noAutofit/>
          </a:bodyPr>
          <a:lstStyle/>
          <a:p>
            <a:pPr marL="0" lvl="0" indent="0" algn="r" rtl="0">
              <a:spcBef>
                <a:spcPts val="0"/>
              </a:spcBef>
              <a:spcAft>
                <a:spcPts val="0"/>
              </a:spcAft>
              <a:buNone/>
            </a:pPr>
            <a:fld id="{00000000-1234-1234-1234-123412341234}" type="slidenum">
              <a:rPr lang="en-US"/>
              <a:t>35</a:t>
            </a:fld>
            <a:endParaRPr/>
          </a:p>
        </p:txBody>
      </p:sp>
      <p:sp>
        <p:nvSpPr>
          <p:cNvPr id="468" name="Google Shape;468;p47"/>
          <p:cNvSpPr txBox="1"/>
          <p:nvPr/>
        </p:nvSpPr>
        <p:spPr>
          <a:xfrm>
            <a:off x="624350" y="1328000"/>
            <a:ext cx="5298900" cy="196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Calibri"/>
              <a:ea typeface="Calibri"/>
              <a:cs typeface="Calibri"/>
              <a:sym typeface="Calibri"/>
            </a:endParaRPr>
          </a:p>
        </p:txBody>
      </p:sp>
      <p:sp>
        <p:nvSpPr>
          <p:cNvPr id="469" name="Google Shape;469;p47"/>
          <p:cNvSpPr txBox="1"/>
          <p:nvPr/>
        </p:nvSpPr>
        <p:spPr>
          <a:xfrm>
            <a:off x="728525" y="2648250"/>
            <a:ext cx="10445100" cy="2871900"/>
          </a:xfrm>
          <a:prstGeom prst="rect">
            <a:avLst/>
          </a:prstGeom>
          <a:solidFill>
            <a:srgbClr val="ACB4C3">
              <a:alpha val="14900"/>
            </a:srgbClr>
          </a:solidFill>
          <a:ln w="12700" cap="flat" cmpd="sng">
            <a:solidFill>
              <a:srgbClr val="67748E"/>
            </a:solidFill>
            <a:prstDash val="solid"/>
            <a:round/>
            <a:headEnd type="none" w="sm" len="sm"/>
            <a:tailEnd type="none" w="sm" len="sm"/>
          </a:ln>
        </p:spPr>
        <p:txBody>
          <a:bodyPr spcFirstLastPara="1" wrap="square" lIns="144000" tIns="108000" rIns="144000" bIns="108000" anchor="t" anchorCtr="0">
            <a:noAutofit/>
          </a:bodyPr>
          <a:lstStyle/>
          <a:p>
            <a:pPr marL="0" marR="0" lvl="0" indent="0" algn="l" rtl="0">
              <a:lnSpc>
                <a:spcPct val="100000"/>
              </a:lnSpc>
              <a:spcBef>
                <a:spcPts val="1200"/>
              </a:spcBef>
              <a:spcAft>
                <a:spcPts val="0"/>
              </a:spcAft>
              <a:buNone/>
            </a:pPr>
            <a:r>
              <a:rPr lang="en-US" sz="1800">
                <a:solidFill>
                  <a:srgbClr val="474A8A"/>
                </a:solidFill>
                <a:latin typeface="Consolas"/>
                <a:ea typeface="Consolas"/>
                <a:cs typeface="Consolas"/>
                <a:sym typeface="Consolas"/>
              </a:rPr>
              <a:t>//Remove all characters from the email except letters, digits and !#$%&amp;'*+-=?^_`{|}~@.[]</a:t>
            </a:r>
            <a:endParaRPr sz="1800">
              <a:solidFill>
                <a:srgbClr val="474A8A"/>
              </a:solidFill>
              <a:latin typeface="Consolas"/>
              <a:ea typeface="Consolas"/>
              <a:cs typeface="Consolas"/>
              <a:sym typeface="Consolas"/>
            </a:endParaRPr>
          </a:p>
          <a:p>
            <a:pPr marL="0" marR="0" lvl="0" indent="0" algn="l" rtl="0">
              <a:lnSpc>
                <a:spcPct val="100000"/>
              </a:lnSpc>
              <a:spcBef>
                <a:spcPts val="1200"/>
              </a:spcBef>
              <a:spcAft>
                <a:spcPts val="0"/>
              </a:spcAft>
              <a:buNone/>
            </a:pPr>
            <a:r>
              <a:rPr lang="en-US" sz="1800">
                <a:solidFill>
                  <a:srgbClr val="474A8A"/>
                </a:solidFill>
                <a:latin typeface="Consolas"/>
                <a:ea typeface="Consolas"/>
                <a:cs typeface="Consolas"/>
                <a:sym typeface="Consolas"/>
              </a:rPr>
              <a:t>   </a:t>
            </a:r>
            <a:endParaRPr sz="1800">
              <a:solidFill>
                <a:srgbClr val="474A8A"/>
              </a:solidFill>
              <a:latin typeface="Consolas"/>
              <a:ea typeface="Consolas"/>
              <a:cs typeface="Consolas"/>
              <a:sym typeface="Consolas"/>
            </a:endParaRPr>
          </a:p>
          <a:p>
            <a:pPr marL="0" marR="0" lvl="0" indent="0" algn="l" rtl="0">
              <a:lnSpc>
                <a:spcPct val="100000"/>
              </a:lnSpc>
              <a:spcBef>
                <a:spcPts val="1200"/>
              </a:spcBef>
              <a:spcAft>
                <a:spcPts val="0"/>
              </a:spcAft>
              <a:buNone/>
            </a:pPr>
            <a:r>
              <a:rPr lang="en-US" sz="1800">
                <a:solidFill>
                  <a:srgbClr val="474A8A"/>
                </a:solidFill>
                <a:latin typeface="Consolas"/>
                <a:ea typeface="Consolas"/>
                <a:cs typeface="Consolas"/>
                <a:sym typeface="Consolas"/>
              </a:rPr>
              <a:t>echo filter_var($dirtyAddress, FILTER_SANITIZE_EMAIL);</a:t>
            </a:r>
            <a:endParaRPr sz="1800">
              <a:solidFill>
                <a:srgbClr val="474A8A"/>
              </a:solidFill>
              <a:latin typeface="Consolas"/>
              <a:ea typeface="Consolas"/>
              <a:cs typeface="Consolas"/>
              <a:sym typeface="Consolas"/>
            </a:endParaRPr>
          </a:p>
          <a:p>
            <a:pPr marL="0" marR="0" lvl="0" indent="0" algn="l" rtl="0">
              <a:lnSpc>
                <a:spcPct val="100000"/>
              </a:lnSpc>
              <a:spcBef>
                <a:spcPts val="1200"/>
              </a:spcBef>
              <a:spcAft>
                <a:spcPts val="0"/>
              </a:spcAft>
              <a:buNone/>
            </a:pPr>
            <a:endParaRPr sz="1800">
              <a:solidFill>
                <a:srgbClr val="474A8A"/>
              </a:solidFill>
              <a:latin typeface="Consolas"/>
              <a:ea typeface="Consolas"/>
              <a:cs typeface="Consolas"/>
              <a:sym typeface="Consolas"/>
            </a:endParaRPr>
          </a:p>
        </p:txBody>
      </p:sp>
      <p:sp>
        <p:nvSpPr>
          <p:cNvPr id="470" name="Google Shape;470;p47"/>
          <p:cNvSpPr txBox="1"/>
          <p:nvPr/>
        </p:nvSpPr>
        <p:spPr>
          <a:xfrm>
            <a:off x="624350" y="1524800"/>
            <a:ext cx="10505100" cy="88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000" b="1">
                <a:solidFill>
                  <a:schemeClr val="dk1"/>
                </a:solidFill>
              </a:rPr>
              <a:t>Sanitization</a:t>
            </a:r>
            <a:r>
              <a:rPr lang="en-US" sz="2000">
                <a:solidFill>
                  <a:schemeClr val="dk1"/>
                </a:solidFill>
              </a:rPr>
              <a:t> takes some data and cleans it for you, returning the clean version. e.g.</a:t>
            </a:r>
            <a:endParaRPr sz="2000">
              <a:solidFill>
                <a:schemeClr val="dk1"/>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75"/>
        <p:cNvGrpSpPr/>
        <p:nvPr/>
      </p:nvGrpSpPr>
      <p:grpSpPr>
        <a:xfrm>
          <a:off x="0" y="0"/>
          <a:ext cx="0" cy="0"/>
          <a:chOff x="0" y="0"/>
          <a:chExt cx="0" cy="0"/>
        </a:xfrm>
      </p:grpSpPr>
      <p:sp>
        <p:nvSpPr>
          <p:cNvPr id="476" name="Google Shape;476;p48"/>
          <p:cNvSpPr>
            <a:spLocks noGrp="1"/>
          </p:cNvSpPr>
          <p:nvPr>
            <p:ph type="pic" idx="2"/>
          </p:nvPr>
        </p:nvSpPr>
        <p:spPr>
          <a:xfrm>
            <a:off x="190405" y="1355077"/>
            <a:ext cx="3889500" cy="5366400"/>
          </a:xfrm>
          <a:prstGeom prst="rect">
            <a:avLst/>
          </a:prstGeom>
        </p:spPr>
        <p:txBody>
          <a:bodyPr spcFirstLastPara="1" wrap="square" lIns="108000" tIns="36000" rIns="108000" bIns="36000" anchor="ctr" anchorCtr="0">
            <a:noAutofit/>
          </a:bodyPr>
          <a:lstStyle/>
          <a:p>
            <a:pPr marL="0" lvl="0" indent="0" algn="ctr" rtl="0">
              <a:spcBef>
                <a:spcPts val="600"/>
              </a:spcBef>
              <a:spcAft>
                <a:spcPts val="600"/>
              </a:spcAft>
              <a:buNone/>
            </a:pPr>
            <a:r>
              <a:rPr lang="en-US" sz="4800"/>
              <a:t>Escaping</a:t>
            </a:r>
            <a:endParaRPr sz="4800"/>
          </a:p>
        </p:txBody>
      </p:sp>
      <p:sp>
        <p:nvSpPr>
          <p:cNvPr id="477" name="Google Shape;477;p48"/>
          <p:cNvSpPr txBox="1">
            <a:spLocks noGrp="1"/>
          </p:cNvSpPr>
          <p:nvPr>
            <p:ph type="body" idx="1"/>
          </p:nvPr>
        </p:nvSpPr>
        <p:spPr>
          <a:xfrm>
            <a:off x="4795936" y="1353867"/>
            <a:ext cx="7199400" cy="5028000"/>
          </a:xfrm>
          <a:prstGeom prst="rect">
            <a:avLst/>
          </a:prstGeom>
        </p:spPr>
        <p:txBody>
          <a:bodyPr spcFirstLastPara="1" wrap="square" lIns="108000" tIns="36000" rIns="108000" bIns="36000" anchor="t" anchorCtr="0">
            <a:noAutofit/>
          </a:bodyPr>
          <a:lstStyle/>
          <a:p>
            <a:pPr marL="914400" lvl="0" indent="0" algn="l" rtl="0">
              <a:spcBef>
                <a:spcPts val="600"/>
              </a:spcBef>
              <a:spcAft>
                <a:spcPts val="0"/>
              </a:spcAft>
              <a:buNone/>
            </a:pPr>
            <a:endParaRPr sz="2400">
              <a:solidFill>
                <a:schemeClr val="dk1"/>
              </a:solidFill>
            </a:endParaRPr>
          </a:p>
          <a:p>
            <a:pPr marL="914400" lvl="0" indent="0" algn="l" rtl="0">
              <a:spcBef>
                <a:spcPts val="600"/>
              </a:spcBef>
              <a:spcAft>
                <a:spcPts val="0"/>
              </a:spcAft>
              <a:buNone/>
            </a:pPr>
            <a:r>
              <a:rPr lang="en-US" sz="2400">
                <a:solidFill>
                  <a:schemeClr val="dk1"/>
                </a:solidFill>
              </a:rPr>
              <a:t>This takes any harmful data and </a:t>
            </a:r>
            <a:r>
              <a:rPr lang="en-US" sz="2400" b="1">
                <a:solidFill>
                  <a:schemeClr val="dk1"/>
                </a:solidFill>
              </a:rPr>
              <a:t>makes it harmless. </a:t>
            </a:r>
            <a:endParaRPr sz="2400" b="1">
              <a:solidFill>
                <a:schemeClr val="dk1"/>
              </a:solidFill>
            </a:endParaRPr>
          </a:p>
          <a:p>
            <a:pPr marL="914400" lvl="0" indent="0" algn="l" rtl="0">
              <a:spcBef>
                <a:spcPts val="600"/>
              </a:spcBef>
              <a:spcAft>
                <a:spcPts val="0"/>
              </a:spcAft>
              <a:buNone/>
            </a:pPr>
            <a:r>
              <a:rPr lang="en-US" sz="2400">
                <a:solidFill>
                  <a:schemeClr val="dk1"/>
                </a:solidFill>
              </a:rPr>
              <a:t>For example, you might escape HTML tags on output. </a:t>
            </a:r>
            <a:endParaRPr sz="2400">
              <a:solidFill>
                <a:schemeClr val="dk1"/>
              </a:solidFill>
            </a:endParaRPr>
          </a:p>
          <a:p>
            <a:pPr marL="914400" lvl="0" indent="0" algn="l" rtl="0">
              <a:spcBef>
                <a:spcPts val="600"/>
              </a:spcBef>
              <a:spcAft>
                <a:spcPts val="0"/>
              </a:spcAft>
              <a:buNone/>
            </a:pPr>
            <a:r>
              <a:rPr lang="en-US" sz="2400">
                <a:solidFill>
                  <a:schemeClr val="dk1"/>
                </a:solidFill>
              </a:rPr>
              <a:t>If someone includes a &lt;script&gt; tag which can result in an XSS vulnerability, you might output it as &amp;lt;script&amp;gt; where you have escaped the greater and less than signs to make it harmless.</a:t>
            </a:r>
            <a:endParaRPr sz="2400" b="1">
              <a:solidFill>
                <a:schemeClr val="dk1"/>
              </a:solidFill>
            </a:endParaRPr>
          </a:p>
          <a:p>
            <a:pPr marL="914400" lvl="0" indent="0" algn="l" rtl="0">
              <a:spcBef>
                <a:spcPts val="600"/>
              </a:spcBef>
              <a:spcAft>
                <a:spcPts val="600"/>
              </a:spcAft>
              <a:buNone/>
            </a:pPr>
            <a:endParaRPr sz="2400">
              <a:solidFill>
                <a:schemeClr val="dk1"/>
              </a:solidFill>
            </a:endParaRPr>
          </a:p>
        </p:txBody>
      </p:sp>
      <p:sp>
        <p:nvSpPr>
          <p:cNvPr id="478" name="Google Shape;478;p48"/>
          <p:cNvSpPr txBox="1">
            <a:spLocks noGrp="1"/>
          </p:cNvSpPr>
          <p:nvPr>
            <p:ph type="title"/>
          </p:nvPr>
        </p:nvSpPr>
        <p:spPr>
          <a:xfrm>
            <a:off x="190405" y="100750"/>
            <a:ext cx="9506100" cy="882600"/>
          </a:xfrm>
          <a:prstGeom prst="rect">
            <a:avLst/>
          </a:prstGeom>
        </p:spPr>
        <p:txBody>
          <a:bodyPr spcFirstLastPara="1" wrap="square" lIns="108000" tIns="36000" rIns="108000" bIns="36000" anchor="ctr" anchorCtr="0">
            <a:noAutofit/>
          </a:bodyPr>
          <a:lstStyle/>
          <a:p>
            <a:pPr marL="0" lvl="0" indent="0" algn="l" rtl="0">
              <a:lnSpc>
                <a:spcPct val="115000"/>
              </a:lnSpc>
              <a:spcBef>
                <a:spcPts val="1800"/>
              </a:spcBef>
              <a:spcAft>
                <a:spcPts val="400"/>
              </a:spcAft>
              <a:buNone/>
            </a:pPr>
            <a:r>
              <a:rPr lang="en-US" sz="3000">
                <a:latin typeface="Arial"/>
                <a:ea typeface="Arial"/>
                <a:cs typeface="Arial"/>
                <a:sym typeface="Arial"/>
              </a:rPr>
              <a:t>How to Sanitize, Validate and Escape Input</a:t>
            </a:r>
            <a:endParaRPr sz="3000"/>
          </a:p>
        </p:txBody>
      </p:sp>
      <p:sp>
        <p:nvSpPr>
          <p:cNvPr id="479" name="Google Shape;479;p48"/>
          <p:cNvSpPr txBox="1">
            <a:spLocks noGrp="1"/>
          </p:cNvSpPr>
          <p:nvPr>
            <p:ph type="sldNum" idx="12"/>
          </p:nvPr>
        </p:nvSpPr>
        <p:spPr>
          <a:xfrm>
            <a:off x="11566412" y="6397196"/>
            <a:ext cx="428700" cy="308700"/>
          </a:xfrm>
          <a:prstGeom prst="rect">
            <a:avLst/>
          </a:prstGeom>
        </p:spPr>
        <p:txBody>
          <a:bodyPr spcFirstLastPara="1" wrap="square" lIns="36000" tIns="36000" rIns="36000" bIns="360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36</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85"/>
        <p:cNvGrpSpPr/>
        <p:nvPr/>
      </p:nvGrpSpPr>
      <p:grpSpPr>
        <a:xfrm>
          <a:off x="0" y="0"/>
          <a:ext cx="0" cy="0"/>
          <a:chOff x="0" y="0"/>
          <a:chExt cx="0" cy="0"/>
        </a:xfrm>
      </p:grpSpPr>
      <p:sp>
        <p:nvSpPr>
          <p:cNvPr id="486" name="Google Shape;486;p49"/>
          <p:cNvSpPr txBox="1">
            <a:spLocks noGrp="1"/>
          </p:cNvSpPr>
          <p:nvPr>
            <p:ph type="title"/>
          </p:nvPr>
        </p:nvSpPr>
        <p:spPr>
          <a:xfrm>
            <a:off x="190405" y="100750"/>
            <a:ext cx="9506100" cy="882600"/>
          </a:xfrm>
          <a:prstGeom prst="rect">
            <a:avLst/>
          </a:prstGeom>
          <a:noFill/>
          <a:ln>
            <a:noFill/>
          </a:ln>
        </p:spPr>
        <p:txBody>
          <a:bodyPr spcFirstLastPara="1" wrap="square" lIns="108000" tIns="36000" rIns="108000" bIns="36000" anchor="ctr" anchorCtr="0">
            <a:noAutofit/>
          </a:bodyPr>
          <a:lstStyle/>
          <a:p>
            <a:pPr marL="0" lvl="0" indent="0" algn="l" rtl="0">
              <a:lnSpc>
                <a:spcPct val="115000"/>
              </a:lnSpc>
              <a:spcBef>
                <a:spcPts val="1800"/>
              </a:spcBef>
              <a:spcAft>
                <a:spcPts val="400"/>
              </a:spcAft>
              <a:buNone/>
            </a:pPr>
            <a:r>
              <a:rPr lang="en-US" sz="3000">
                <a:latin typeface="Arial"/>
                <a:ea typeface="Arial"/>
                <a:cs typeface="Arial"/>
                <a:sym typeface="Arial"/>
              </a:rPr>
              <a:t>How to Sanitize, Validate and Escape Input</a:t>
            </a:r>
            <a:endParaRPr sz="3900">
              <a:latin typeface="Arial"/>
              <a:ea typeface="Arial"/>
              <a:cs typeface="Arial"/>
              <a:sym typeface="Arial"/>
            </a:endParaRPr>
          </a:p>
        </p:txBody>
      </p:sp>
      <p:sp>
        <p:nvSpPr>
          <p:cNvPr id="487" name="Google Shape;487;p49"/>
          <p:cNvSpPr txBox="1">
            <a:spLocks noGrp="1"/>
          </p:cNvSpPr>
          <p:nvPr>
            <p:ph type="sldNum" idx="12"/>
          </p:nvPr>
        </p:nvSpPr>
        <p:spPr>
          <a:xfrm>
            <a:off x="11763375" y="6524625"/>
            <a:ext cx="428700" cy="196800"/>
          </a:xfrm>
          <a:prstGeom prst="rect">
            <a:avLst/>
          </a:prstGeom>
          <a:noFill/>
          <a:ln>
            <a:noFill/>
          </a:ln>
        </p:spPr>
        <p:txBody>
          <a:bodyPr spcFirstLastPara="1" wrap="square" lIns="36000" tIns="36000" rIns="36000" bIns="36000" anchor="ctr" anchorCtr="0">
            <a:noAutofit/>
          </a:bodyPr>
          <a:lstStyle/>
          <a:p>
            <a:pPr marL="0" lvl="0" indent="0" algn="r" rtl="0">
              <a:spcBef>
                <a:spcPts val="0"/>
              </a:spcBef>
              <a:spcAft>
                <a:spcPts val="0"/>
              </a:spcAft>
              <a:buNone/>
            </a:pPr>
            <a:fld id="{00000000-1234-1234-1234-123412341234}" type="slidenum">
              <a:rPr lang="en-US"/>
              <a:t>37</a:t>
            </a:fld>
            <a:endParaRPr/>
          </a:p>
        </p:txBody>
      </p:sp>
      <p:sp>
        <p:nvSpPr>
          <p:cNvPr id="488" name="Google Shape;488;p49"/>
          <p:cNvSpPr txBox="1"/>
          <p:nvPr/>
        </p:nvSpPr>
        <p:spPr>
          <a:xfrm>
            <a:off x="624350" y="1328000"/>
            <a:ext cx="5298900" cy="196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Calibri"/>
              <a:ea typeface="Calibri"/>
              <a:cs typeface="Calibri"/>
              <a:sym typeface="Calibri"/>
            </a:endParaRPr>
          </a:p>
        </p:txBody>
      </p:sp>
      <p:sp>
        <p:nvSpPr>
          <p:cNvPr id="489" name="Google Shape;489;p49"/>
          <p:cNvSpPr txBox="1"/>
          <p:nvPr/>
        </p:nvSpPr>
        <p:spPr>
          <a:xfrm>
            <a:off x="728525" y="2648250"/>
            <a:ext cx="10445100" cy="2871900"/>
          </a:xfrm>
          <a:prstGeom prst="rect">
            <a:avLst/>
          </a:prstGeom>
          <a:solidFill>
            <a:srgbClr val="ACB4C3">
              <a:alpha val="14900"/>
            </a:srgbClr>
          </a:solidFill>
          <a:ln w="12700" cap="flat" cmpd="sng">
            <a:solidFill>
              <a:srgbClr val="67748E"/>
            </a:solidFill>
            <a:prstDash val="solid"/>
            <a:round/>
            <a:headEnd type="none" w="sm" len="sm"/>
            <a:tailEnd type="none" w="sm" len="sm"/>
          </a:ln>
        </p:spPr>
        <p:txBody>
          <a:bodyPr spcFirstLastPara="1" wrap="square" lIns="144000" tIns="108000" rIns="144000" bIns="108000" anchor="t" anchorCtr="0">
            <a:noAutofit/>
          </a:bodyPr>
          <a:lstStyle/>
          <a:p>
            <a:pPr marL="0" marR="0" lvl="0" indent="0" algn="l" rtl="0">
              <a:lnSpc>
                <a:spcPct val="100000"/>
              </a:lnSpc>
              <a:spcBef>
                <a:spcPts val="1200"/>
              </a:spcBef>
              <a:spcAft>
                <a:spcPts val="0"/>
              </a:spcAft>
              <a:buNone/>
            </a:pPr>
            <a:r>
              <a:rPr lang="en-US" sz="1800">
                <a:solidFill>
                  <a:srgbClr val="474A8A"/>
                </a:solidFill>
                <a:latin typeface="Consolas"/>
                <a:ea typeface="Consolas"/>
                <a:cs typeface="Consolas"/>
                <a:sym typeface="Consolas"/>
              </a:rPr>
              <a:t>&lt;?php</a:t>
            </a:r>
            <a:endParaRPr sz="1800">
              <a:solidFill>
                <a:srgbClr val="474A8A"/>
              </a:solidFill>
              <a:latin typeface="Consolas"/>
              <a:ea typeface="Consolas"/>
              <a:cs typeface="Consolas"/>
              <a:sym typeface="Consolas"/>
            </a:endParaRPr>
          </a:p>
          <a:p>
            <a:pPr marL="0" marR="0" lvl="0" indent="0" algn="l" rtl="0">
              <a:lnSpc>
                <a:spcPct val="100000"/>
              </a:lnSpc>
              <a:spcBef>
                <a:spcPts val="1200"/>
              </a:spcBef>
              <a:spcAft>
                <a:spcPts val="0"/>
              </a:spcAft>
              <a:buNone/>
            </a:pPr>
            <a:r>
              <a:rPr lang="en-US" sz="1800">
                <a:solidFill>
                  <a:srgbClr val="474A8A"/>
                </a:solidFill>
                <a:latin typeface="Consolas"/>
                <a:ea typeface="Consolas"/>
                <a:cs typeface="Consolas"/>
                <a:sym typeface="Consolas"/>
              </a:rPr>
              <a:t>//Do some stuff that makes sure it's time to write data to the browser</a:t>
            </a:r>
            <a:endParaRPr sz="1800">
              <a:solidFill>
                <a:srgbClr val="474A8A"/>
              </a:solidFill>
              <a:latin typeface="Consolas"/>
              <a:ea typeface="Consolas"/>
              <a:cs typeface="Consolas"/>
              <a:sym typeface="Consolas"/>
            </a:endParaRPr>
          </a:p>
          <a:p>
            <a:pPr marL="0" marR="0" lvl="0" indent="0" algn="l" rtl="0">
              <a:lnSpc>
                <a:spcPct val="100000"/>
              </a:lnSpc>
              <a:spcBef>
                <a:spcPts val="1200"/>
              </a:spcBef>
              <a:spcAft>
                <a:spcPts val="0"/>
              </a:spcAft>
              <a:buNone/>
            </a:pPr>
            <a:r>
              <a:rPr lang="en-US" sz="1800">
                <a:solidFill>
                  <a:srgbClr val="474A8A"/>
                </a:solidFill>
                <a:latin typeface="Consolas"/>
                <a:ea typeface="Consolas"/>
                <a:cs typeface="Consolas"/>
                <a:sym typeface="Consolas"/>
              </a:rPr>
              <a:t>?&gt;</a:t>
            </a:r>
            <a:endParaRPr sz="1800">
              <a:solidFill>
                <a:srgbClr val="474A8A"/>
              </a:solidFill>
              <a:latin typeface="Consolas"/>
              <a:ea typeface="Consolas"/>
              <a:cs typeface="Consolas"/>
              <a:sym typeface="Consolas"/>
            </a:endParaRPr>
          </a:p>
          <a:p>
            <a:pPr marL="0" marR="0" lvl="0" indent="0" algn="l" rtl="0">
              <a:lnSpc>
                <a:spcPct val="100000"/>
              </a:lnSpc>
              <a:spcBef>
                <a:spcPts val="1200"/>
              </a:spcBef>
              <a:spcAft>
                <a:spcPts val="0"/>
              </a:spcAft>
              <a:buNone/>
            </a:pPr>
            <a:r>
              <a:rPr lang="en-US" sz="1800">
                <a:solidFill>
                  <a:srgbClr val="474A8A"/>
                </a:solidFill>
                <a:latin typeface="Consolas"/>
                <a:ea typeface="Consolas"/>
                <a:cs typeface="Consolas"/>
                <a:sym typeface="Consolas"/>
              </a:rPr>
              <a:t>Thanks for your order. Please visit us again. You ordered &lt;?php echo esc_html($productName); ?&gt;.</a:t>
            </a:r>
            <a:endParaRPr sz="1800">
              <a:solidFill>
                <a:srgbClr val="474A8A"/>
              </a:solidFill>
              <a:latin typeface="Consolas"/>
              <a:ea typeface="Consolas"/>
              <a:cs typeface="Consolas"/>
              <a:sym typeface="Consolas"/>
            </a:endParaRPr>
          </a:p>
          <a:p>
            <a:pPr marL="0" marR="0" lvl="0" indent="0" algn="l" rtl="0">
              <a:lnSpc>
                <a:spcPct val="100000"/>
              </a:lnSpc>
              <a:spcBef>
                <a:spcPts val="1200"/>
              </a:spcBef>
              <a:spcAft>
                <a:spcPts val="0"/>
              </a:spcAft>
              <a:buNone/>
            </a:pPr>
            <a:endParaRPr sz="1800">
              <a:solidFill>
                <a:srgbClr val="474A8A"/>
              </a:solidFill>
              <a:latin typeface="Consolas"/>
              <a:ea typeface="Consolas"/>
              <a:cs typeface="Consolas"/>
              <a:sym typeface="Consolas"/>
            </a:endParaRPr>
          </a:p>
          <a:p>
            <a:pPr marL="0" marR="0" lvl="0" indent="0" algn="l" rtl="0">
              <a:lnSpc>
                <a:spcPct val="100000"/>
              </a:lnSpc>
              <a:spcBef>
                <a:spcPts val="1200"/>
              </a:spcBef>
              <a:spcAft>
                <a:spcPts val="0"/>
              </a:spcAft>
              <a:buNone/>
            </a:pPr>
            <a:endParaRPr sz="1800">
              <a:solidFill>
                <a:srgbClr val="474A8A"/>
              </a:solidFill>
              <a:latin typeface="Consolas"/>
              <a:ea typeface="Consolas"/>
              <a:cs typeface="Consolas"/>
              <a:sym typeface="Consolas"/>
            </a:endParaRPr>
          </a:p>
        </p:txBody>
      </p:sp>
      <p:sp>
        <p:nvSpPr>
          <p:cNvPr id="490" name="Google Shape;490;p49"/>
          <p:cNvSpPr txBox="1"/>
          <p:nvPr/>
        </p:nvSpPr>
        <p:spPr>
          <a:xfrm>
            <a:off x="624350" y="1524800"/>
            <a:ext cx="10505100" cy="88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000" b="1">
                <a:solidFill>
                  <a:schemeClr val="dk1"/>
                </a:solidFill>
              </a:rPr>
              <a:t>Escaping </a:t>
            </a:r>
            <a:r>
              <a:rPr lang="en-US" sz="2000">
                <a:solidFill>
                  <a:schemeClr val="dk1"/>
                </a:solidFill>
              </a:rPr>
              <a:t>routines make potentially harmful data safe. They are frequently used as follows:</a:t>
            </a:r>
            <a:endParaRPr sz="2000">
              <a:solidFill>
                <a:schemeClr val="dk1"/>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sp>
        <p:nvSpPr>
          <p:cNvPr id="497" name="Google Shape;497;p50"/>
          <p:cNvSpPr txBox="1"/>
          <p:nvPr/>
        </p:nvSpPr>
        <p:spPr>
          <a:xfrm>
            <a:off x="4400225" y="1674850"/>
            <a:ext cx="3379500" cy="1754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1800"/>
              </a:spcBef>
              <a:spcAft>
                <a:spcPts val="0"/>
              </a:spcAft>
              <a:buNone/>
            </a:pPr>
            <a:r>
              <a:rPr lang="en-US" sz="2400" b="1">
                <a:solidFill>
                  <a:schemeClr val="lt2"/>
                </a:solidFill>
              </a:rPr>
              <a:t>When to Sanitize, Validate and Escape Input</a:t>
            </a:r>
            <a:endParaRPr sz="2400" b="1">
              <a:solidFill>
                <a:schemeClr val="lt2"/>
              </a:solidFill>
            </a:endParaRPr>
          </a:p>
          <a:p>
            <a:pPr marL="0" lvl="0" indent="0" algn="ctr" rtl="0">
              <a:spcBef>
                <a:spcPts val="400"/>
              </a:spcBef>
              <a:spcAft>
                <a:spcPts val="0"/>
              </a:spcAft>
              <a:buNone/>
            </a:pPr>
            <a:endParaRPr sz="2400" b="1">
              <a:solidFill>
                <a:schemeClr val="lt2"/>
              </a:solidFill>
              <a:latin typeface="Calibri"/>
              <a:ea typeface="Calibri"/>
              <a:cs typeface="Calibri"/>
              <a:sym typeface="Calibri"/>
            </a:endParaRPr>
          </a:p>
          <a:p>
            <a:pPr marL="0" lvl="0" indent="0" algn="ctr" rtl="0">
              <a:spcBef>
                <a:spcPts val="0"/>
              </a:spcBef>
              <a:spcAft>
                <a:spcPts val="0"/>
              </a:spcAft>
              <a:buNone/>
            </a:pPr>
            <a:endParaRPr sz="2400" b="1">
              <a:solidFill>
                <a:schemeClr val="lt2"/>
              </a:solidFill>
              <a:latin typeface="Calibri"/>
              <a:ea typeface="Calibri"/>
              <a:cs typeface="Calibri"/>
              <a:sym typeface="Calibri"/>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02"/>
        <p:cNvGrpSpPr/>
        <p:nvPr/>
      </p:nvGrpSpPr>
      <p:grpSpPr>
        <a:xfrm>
          <a:off x="0" y="0"/>
          <a:ext cx="0" cy="0"/>
          <a:chOff x="0" y="0"/>
          <a:chExt cx="0" cy="0"/>
        </a:xfrm>
      </p:grpSpPr>
      <p:sp>
        <p:nvSpPr>
          <p:cNvPr id="503" name="Google Shape;503;p51"/>
          <p:cNvSpPr>
            <a:spLocks noGrp="1"/>
          </p:cNvSpPr>
          <p:nvPr>
            <p:ph type="pic" idx="2"/>
          </p:nvPr>
        </p:nvSpPr>
        <p:spPr>
          <a:xfrm>
            <a:off x="190405" y="1355077"/>
            <a:ext cx="3889500" cy="5366400"/>
          </a:xfrm>
          <a:prstGeom prst="rect">
            <a:avLst/>
          </a:prstGeom>
        </p:spPr>
        <p:txBody>
          <a:bodyPr spcFirstLastPara="1" wrap="square" lIns="108000" tIns="36000" rIns="108000" bIns="36000" anchor="ctr" anchorCtr="0">
            <a:noAutofit/>
          </a:bodyPr>
          <a:lstStyle/>
          <a:p>
            <a:pPr marL="0" lvl="0" indent="0" algn="ctr" rtl="0">
              <a:spcBef>
                <a:spcPts val="600"/>
              </a:spcBef>
              <a:spcAft>
                <a:spcPts val="600"/>
              </a:spcAft>
              <a:buNone/>
            </a:pPr>
            <a:r>
              <a:rPr lang="en-US" sz="4800"/>
              <a:t>Summary</a:t>
            </a:r>
            <a:endParaRPr sz="4800"/>
          </a:p>
        </p:txBody>
      </p:sp>
      <p:sp>
        <p:nvSpPr>
          <p:cNvPr id="504" name="Google Shape;504;p51"/>
          <p:cNvSpPr txBox="1">
            <a:spLocks noGrp="1"/>
          </p:cNvSpPr>
          <p:nvPr>
            <p:ph type="body" idx="1"/>
          </p:nvPr>
        </p:nvSpPr>
        <p:spPr>
          <a:xfrm>
            <a:off x="4795936" y="1353867"/>
            <a:ext cx="7199400" cy="5028000"/>
          </a:xfrm>
          <a:prstGeom prst="rect">
            <a:avLst/>
          </a:prstGeom>
        </p:spPr>
        <p:txBody>
          <a:bodyPr spcFirstLastPara="1" wrap="square" lIns="108000" tIns="36000" rIns="108000" bIns="36000" anchor="t" anchorCtr="0">
            <a:noAutofit/>
          </a:bodyPr>
          <a:lstStyle/>
          <a:p>
            <a:pPr marL="0" lvl="0" indent="0" algn="l" rtl="0">
              <a:lnSpc>
                <a:spcPct val="115000"/>
              </a:lnSpc>
              <a:spcBef>
                <a:spcPts val="1400"/>
              </a:spcBef>
              <a:spcAft>
                <a:spcPts val="0"/>
              </a:spcAft>
              <a:buNone/>
            </a:pPr>
            <a:r>
              <a:rPr lang="en-US" sz="2400" b="1">
                <a:solidFill>
                  <a:schemeClr val="dk1"/>
                </a:solidFill>
                <a:latin typeface="Arial"/>
                <a:ea typeface="Arial"/>
                <a:cs typeface="Arial"/>
                <a:sym typeface="Arial"/>
              </a:rPr>
              <a:t>At input: Validate and Sanitize</a:t>
            </a:r>
            <a:endParaRPr sz="2400" b="1">
              <a:solidFill>
                <a:schemeClr val="dk1"/>
              </a:solidFill>
              <a:latin typeface="Arial"/>
              <a:ea typeface="Arial"/>
              <a:cs typeface="Arial"/>
              <a:sym typeface="Arial"/>
            </a:endParaRPr>
          </a:p>
          <a:p>
            <a:pPr marL="457200" lvl="0" indent="0" algn="l" rtl="0">
              <a:lnSpc>
                <a:spcPct val="115000"/>
              </a:lnSpc>
              <a:spcBef>
                <a:spcPts val="1200"/>
              </a:spcBef>
              <a:spcAft>
                <a:spcPts val="0"/>
              </a:spcAft>
              <a:buNone/>
            </a:pPr>
            <a:r>
              <a:rPr lang="en-US" sz="2000">
                <a:solidFill>
                  <a:schemeClr val="dk1"/>
                </a:solidFill>
                <a:latin typeface="Arial"/>
                <a:ea typeface="Arial"/>
                <a:cs typeface="Arial"/>
                <a:sym typeface="Arial"/>
              </a:rPr>
              <a:t>As data arrives your first step should be to validate it. Make sure integers are in fact integers and that no unusual or disallowed data is arriving in your application. The next step at input is to sanitize it and strip out anything potentially harmful. You will rarely escape data at input because your application will most likely need to work with the raw data, and you have already made it safe by validating and sanitizing.</a:t>
            </a:r>
            <a:endParaRPr sz="2000">
              <a:solidFill>
                <a:schemeClr val="dk1"/>
              </a:solidFill>
              <a:latin typeface="Arial"/>
              <a:ea typeface="Arial"/>
              <a:cs typeface="Arial"/>
              <a:sym typeface="Arial"/>
            </a:endParaRPr>
          </a:p>
          <a:p>
            <a:pPr marL="914400" lvl="0" indent="0" algn="l" rtl="0">
              <a:spcBef>
                <a:spcPts val="1200"/>
              </a:spcBef>
              <a:spcAft>
                <a:spcPts val="0"/>
              </a:spcAft>
              <a:buNone/>
            </a:pPr>
            <a:endParaRPr sz="2400">
              <a:solidFill>
                <a:schemeClr val="dk1"/>
              </a:solidFill>
            </a:endParaRPr>
          </a:p>
          <a:p>
            <a:pPr marL="914400" lvl="0" indent="0" algn="l" rtl="0">
              <a:spcBef>
                <a:spcPts val="600"/>
              </a:spcBef>
              <a:spcAft>
                <a:spcPts val="600"/>
              </a:spcAft>
              <a:buNone/>
            </a:pPr>
            <a:endParaRPr sz="2400">
              <a:solidFill>
                <a:schemeClr val="dk1"/>
              </a:solidFill>
            </a:endParaRPr>
          </a:p>
        </p:txBody>
      </p:sp>
      <p:sp>
        <p:nvSpPr>
          <p:cNvPr id="505" name="Google Shape;505;p51"/>
          <p:cNvSpPr txBox="1">
            <a:spLocks noGrp="1"/>
          </p:cNvSpPr>
          <p:nvPr>
            <p:ph type="title"/>
          </p:nvPr>
        </p:nvSpPr>
        <p:spPr>
          <a:xfrm>
            <a:off x="190405" y="100750"/>
            <a:ext cx="9506100" cy="882600"/>
          </a:xfrm>
          <a:prstGeom prst="rect">
            <a:avLst/>
          </a:prstGeom>
        </p:spPr>
        <p:txBody>
          <a:bodyPr spcFirstLastPara="1" wrap="square" lIns="108000" tIns="36000" rIns="108000" bIns="36000" anchor="ctr" anchorCtr="0">
            <a:noAutofit/>
          </a:bodyPr>
          <a:lstStyle/>
          <a:p>
            <a:pPr marL="0" lvl="0" indent="0" algn="l" rtl="0">
              <a:lnSpc>
                <a:spcPct val="115000"/>
              </a:lnSpc>
              <a:spcBef>
                <a:spcPts val="1800"/>
              </a:spcBef>
              <a:spcAft>
                <a:spcPts val="400"/>
              </a:spcAft>
              <a:buNone/>
            </a:pPr>
            <a:r>
              <a:rPr lang="en-US" sz="3000">
                <a:latin typeface="Arial"/>
                <a:ea typeface="Arial"/>
                <a:cs typeface="Arial"/>
                <a:sym typeface="Arial"/>
              </a:rPr>
              <a:t>When to Sanitize, Validate and Escape Input</a:t>
            </a:r>
            <a:endParaRPr sz="3000"/>
          </a:p>
        </p:txBody>
      </p:sp>
      <p:sp>
        <p:nvSpPr>
          <p:cNvPr id="506" name="Google Shape;506;p51"/>
          <p:cNvSpPr txBox="1">
            <a:spLocks noGrp="1"/>
          </p:cNvSpPr>
          <p:nvPr>
            <p:ph type="sldNum" idx="12"/>
          </p:nvPr>
        </p:nvSpPr>
        <p:spPr>
          <a:xfrm>
            <a:off x="11566412" y="6397196"/>
            <a:ext cx="428700" cy="308700"/>
          </a:xfrm>
          <a:prstGeom prst="rect">
            <a:avLst/>
          </a:prstGeom>
        </p:spPr>
        <p:txBody>
          <a:bodyPr spcFirstLastPara="1" wrap="square" lIns="36000" tIns="36000" rIns="36000" bIns="360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39</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16"/>
          <p:cNvSpPr txBox="1">
            <a:spLocks noGrp="1"/>
          </p:cNvSpPr>
          <p:nvPr>
            <p:ph type="subTitle" idx="1"/>
          </p:nvPr>
        </p:nvSpPr>
        <p:spPr>
          <a:xfrm>
            <a:off x="613350" y="4598873"/>
            <a:ext cx="10965300" cy="671100"/>
          </a:xfrm>
          <a:prstGeom prst="rect">
            <a:avLst/>
          </a:prstGeom>
          <a:noFill/>
          <a:ln>
            <a:noFill/>
          </a:ln>
        </p:spPr>
        <p:txBody>
          <a:bodyPr spcFirstLastPara="1" wrap="square" lIns="108000" tIns="36000" rIns="108000" bIns="36000" anchor="t" anchorCtr="0">
            <a:noAutofit/>
          </a:bodyPr>
          <a:lstStyle/>
          <a:p>
            <a:pPr marL="0" lvl="0" indent="0" algn="ctr" rtl="0">
              <a:spcBef>
                <a:spcPts val="0"/>
              </a:spcBef>
              <a:spcAft>
                <a:spcPts val="0"/>
              </a:spcAft>
              <a:buClr>
                <a:schemeClr val="dk1"/>
              </a:buClr>
              <a:buSzPts val="3598"/>
              <a:buNone/>
            </a:pPr>
            <a:r>
              <a:rPr lang="en-US"/>
              <a:t>PHP web development 2019/2020</a:t>
            </a:r>
            <a:endParaRPr/>
          </a:p>
          <a:p>
            <a:pPr marL="0" lvl="0" indent="0" algn="ctr" rtl="0">
              <a:lnSpc>
                <a:spcPct val="105000"/>
              </a:lnSpc>
              <a:spcBef>
                <a:spcPts val="0"/>
              </a:spcBef>
              <a:spcAft>
                <a:spcPts val="0"/>
              </a:spcAft>
              <a:buClr>
                <a:schemeClr val="dk1"/>
              </a:buClr>
              <a:buSzPts val="3598"/>
              <a:buNone/>
            </a:pPr>
            <a:endParaRPr/>
          </a:p>
        </p:txBody>
      </p:sp>
      <p:sp>
        <p:nvSpPr>
          <p:cNvPr id="169" name="Google Shape;169;p16"/>
          <p:cNvSpPr txBox="1">
            <a:spLocks noGrp="1"/>
          </p:cNvSpPr>
          <p:nvPr>
            <p:ph type="title"/>
          </p:nvPr>
        </p:nvSpPr>
        <p:spPr>
          <a:xfrm>
            <a:off x="998700" y="333125"/>
            <a:ext cx="10194600" cy="4166400"/>
          </a:xfrm>
          <a:prstGeom prst="rect">
            <a:avLst/>
          </a:prstGeom>
          <a:noFill/>
          <a:ln>
            <a:noFill/>
          </a:ln>
        </p:spPr>
        <p:txBody>
          <a:bodyPr spcFirstLastPara="1" wrap="square" lIns="108000" tIns="36000" rIns="108000" bIns="36000" anchor="b" anchorCtr="0">
            <a:noAutofit/>
          </a:bodyPr>
          <a:lstStyle/>
          <a:p>
            <a:pPr marL="0" lvl="0" indent="0" algn="ctr" rtl="0">
              <a:spcBef>
                <a:spcPts val="0"/>
              </a:spcBef>
              <a:spcAft>
                <a:spcPts val="0"/>
              </a:spcAft>
              <a:buNone/>
            </a:pPr>
            <a:endParaRPr sz="7200"/>
          </a:p>
          <a:p>
            <a:pPr marL="0" lvl="0" indent="0" algn="ctr" rtl="0">
              <a:spcBef>
                <a:spcPts val="0"/>
              </a:spcBef>
              <a:spcAft>
                <a:spcPts val="0"/>
              </a:spcAft>
              <a:buNone/>
            </a:pPr>
            <a:endParaRPr sz="7200"/>
          </a:p>
          <a:p>
            <a:pPr marL="0" lvl="0" indent="0" algn="ctr" rtl="0">
              <a:spcBef>
                <a:spcPts val="0"/>
              </a:spcBef>
              <a:spcAft>
                <a:spcPts val="0"/>
              </a:spcAft>
              <a:buNone/>
            </a:pPr>
            <a:r>
              <a:rPr lang="en-US" sz="7200"/>
              <a:t>Building secure applications with php</a:t>
            </a:r>
            <a:endParaRPr sz="7200"/>
          </a:p>
          <a:p>
            <a:pPr marL="0" lvl="0" indent="0" algn="ctr" rtl="0">
              <a:spcBef>
                <a:spcPts val="0"/>
              </a:spcBef>
              <a:spcAft>
                <a:spcPts val="0"/>
              </a:spcAft>
              <a:buNone/>
            </a:pPr>
            <a:r>
              <a:rPr lang="en-US" sz="4800" i="1"/>
              <a:t>basics</a:t>
            </a:r>
            <a:endParaRPr sz="4800" i="1"/>
          </a:p>
          <a:p>
            <a:pPr marL="0" lvl="0" indent="0" algn="ctr" rtl="0">
              <a:spcBef>
                <a:spcPts val="0"/>
              </a:spcBef>
              <a:spcAft>
                <a:spcPts val="0"/>
              </a:spcAft>
              <a:buNone/>
            </a:pPr>
            <a:endParaRPr sz="7200"/>
          </a:p>
        </p:txBody>
      </p:sp>
      <p:sp>
        <p:nvSpPr>
          <p:cNvPr id="170" name="Google Shape;170;p16"/>
          <p:cNvSpPr txBox="1">
            <a:spLocks noGrp="1"/>
          </p:cNvSpPr>
          <p:nvPr>
            <p:ph type="body" idx="4294967295"/>
          </p:nvPr>
        </p:nvSpPr>
        <p:spPr>
          <a:xfrm>
            <a:off x="6096000" y="5591375"/>
            <a:ext cx="6012600" cy="1058100"/>
          </a:xfrm>
          <a:prstGeom prst="rect">
            <a:avLst/>
          </a:prstGeom>
          <a:noFill/>
          <a:ln>
            <a:noFill/>
          </a:ln>
        </p:spPr>
        <p:txBody>
          <a:bodyPr spcFirstLastPara="1" wrap="square" lIns="36000" tIns="36000" rIns="36000" bIns="36000" anchor="b" anchorCtr="0">
            <a:noAutofit/>
          </a:bodyPr>
          <a:lstStyle/>
          <a:p>
            <a:pPr marL="0" lvl="0" indent="0" algn="r" rtl="0">
              <a:lnSpc>
                <a:spcPct val="105000"/>
              </a:lnSpc>
              <a:spcBef>
                <a:spcPts val="0"/>
              </a:spcBef>
              <a:spcAft>
                <a:spcPts val="0"/>
              </a:spcAft>
              <a:buClr>
                <a:srgbClr val="1A334B"/>
              </a:buClr>
              <a:buSzPts val="1700"/>
              <a:buNone/>
            </a:pPr>
            <a:r>
              <a:rPr lang="en-US" u="sng">
                <a:solidFill>
                  <a:schemeClr val="hlink"/>
                </a:solidFill>
                <a:hlinkClick r:id="rId3"/>
              </a:rPr>
              <a:t>https://vratsasoftware.com/</a:t>
            </a:r>
            <a:r>
              <a:rPr lang="en-US"/>
              <a:t> </a:t>
            </a:r>
            <a:endParaRPr/>
          </a:p>
        </p:txBody>
      </p:sp>
      <p:sp>
        <p:nvSpPr>
          <p:cNvPr id="171" name="Google Shape;171;p16"/>
          <p:cNvSpPr txBox="1">
            <a:spLocks noGrp="1"/>
          </p:cNvSpPr>
          <p:nvPr>
            <p:ph type="body" idx="4294967295"/>
          </p:nvPr>
        </p:nvSpPr>
        <p:spPr>
          <a:xfrm>
            <a:off x="113425" y="5369325"/>
            <a:ext cx="6012600" cy="1280100"/>
          </a:xfrm>
          <a:prstGeom prst="rect">
            <a:avLst/>
          </a:prstGeom>
          <a:noFill/>
          <a:ln>
            <a:noFill/>
          </a:ln>
        </p:spPr>
        <p:txBody>
          <a:bodyPr spcFirstLastPara="1" wrap="square" lIns="36000" tIns="36000" rIns="36000" bIns="36000" anchor="b" anchorCtr="0">
            <a:noAutofit/>
          </a:bodyPr>
          <a:lstStyle/>
          <a:p>
            <a:pPr marL="0" lvl="0" indent="0" algn="l" rtl="0">
              <a:lnSpc>
                <a:spcPct val="105000"/>
              </a:lnSpc>
              <a:spcBef>
                <a:spcPts val="0"/>
              </a:spcBef>
              <a:spcAft>
                <a:spcPts val="0"/>
              </a:spcAft>
              <a:buClr>
                <a:schemeClr val="dk1"/>
              </a:buClr>
              <a:buSzPts val="2300"/>
              <a:buNone/>
            </a:pPr>
            <a:r>
              <a:rPr lang="en-US"/>
              <a:t>Milenа Tomova</a:t>
            </a:r>
            <a:endParaRPr/>
          </a:p>
          <a:p>
            <a:pPr marL="0" lvl="0" indent="0" algn="l" rtl="0">
              <a:lnSpc>
                <a:spcPct val="105000"/>
              </a:lnSpc>
              <a:spcBef>
                <a:spcPts val="0"/>
              </a:spcBef>
              <a:spcAft>
                <a:spcPts val="0"/>
              </a:spcAft>
              <a:buClr>
                <a:schemeClr val="dk1"/>
              </a:buClr>
              <a:buSzPts val="2300"/>
              <a:buNone/>
            </a:pPr>
            <a:r>
              <a:rPr lang="en-US"/>
              <a:t>Vratsa Software</a:t>
            </a:r>
            <a:endParaRPr/>
          </a:p>
        </p:txBody>
      </p:sp>
      <p:cxnSp>
        <p:nvCxnSpPr>
          <p:cNvPr id="172" name="Google Shape;172;p16"/>
          <p:cNvCxnSpPr/>
          <p:nvPr/>
        </p:nvCxnSpPr>
        <p:spPr>
          <a:xfrm rot="10800000" flipH="1">
            <a:off x="1051375" y="757025"/>
            <a:ext cx="9932700" cy="3655800"/>
          </a:xfrm>
          <a:prstGeom prst="straightConnector1">
            <a:avLst/>
          </a:prstGeom>
          <a:noFill/>
          <a:ln w="28575" cap="flat" cmpd="sng">
            <a:solidFill>
              <a:schemeClr val="dk2"/>
            </a:solidFill>
            <a:prstDash val="solid"/>
            <a:round/>
            <a:headEnd type="none" w="med" len="med"/>
            <a:tailEnd type="none" w="med" len="med"/>
          </a:ln>
        </p:spPr>
      </p:cxnSp>
      <p:cxnSp>
        <p:nvCxnSpPr>
          <p:cNvPr id="173" name="Google Shape;173;p16"/>
          <p:cNvCxnSpPr/>
          <p:nvPr/>
        </p:nvCxnSpPr>
        <p:spPr>
          <a:xfrm rot="10800000">
            <a:off x="994575" y="331900"/>
            <a:ext cx="10202100" cy="4137600"/>
          </a:xfrm>
          <a:prstGeom prst="straightConnector1">
            <a:avLst/>
          </a:prstGeom>
          <a:noFill/>
          <a:ln w="28575" cap="flat" cmpd="sng">
            <a:solidFill>
              <a:schemeClr val="dk2"/>
            </a:solidFill>
            <a:prstDash val="solid"/>
            <a:round/>
            <a:headEnd type="none" w="med" len="med"/>
            <a:tailEnd type="none" w="med" len="med"/>
          </a:ln>
        </p:spPr>
      </p:cxn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11"/>
        <p:cNvGrpSpPr/>
        <p:nvPr/>
      </p:nvGrpSpPr>
      <p:grpSpPr>
        <a:xfrm>
          <a:off x="0" y="0"/>
          <a:ext cx="0" cy="0"/>
          <a:chOff x="0" y="0"/>
          <a:chExt cx="0" cy="0"/>
        </a:xfrm>
      </p:grpSpPr>
      <p:sp>
        <p:nvSpPr>
          <p:cNvPr id="512" name="Google Shape;512;p52"/>
          <p:cNvSpPr>
            <a:spLocks noGrp="1"/>
          </p:cNvSpPr>
          <p:nvPr>
            <p:ph type="pic" idx="2"/>
          </p:nvPr>
        </p:nvSpPr>
        <p:spPr>
          <a:xfrm>
            <a:off x="190405" y="1355077"/>
            <a:ext cx="3889500" cy="5366400"/>
          </a:xfrm>
          <a:prstGeom prst="rect">
            <a:avLst/>
          </a:prstGeom>
        </p:spPr>
        <p:txBody>
          <a:bodyPr spcFirstLastPara="1" wrap="square" lIns="108000" tIns="36000" rIns="108000" bIns="36000" anchor="ctr" anchorCtr="0">
            <a:noAutofit/>
          </a:bodyPr>
          <a:lstStyle/>
          <a:p>
            <a:pPr marL="0" lvl="0" indent="0" algn="ctr" rtl="0">
              <a:spcBef>
                <a:spcPts val="600"/>
              </a:spcBef>
              <a:spcAft>
                <a:spcPts val="600"/>
              </a:spcAft>
              <a:buNone/>
            </a:pPr>
            <a:r>
              <a:rPr lang="en-US" sz="4800"/>
              <a:t>Summary</a:t>
            </a:r>
            <a:endParaRPr sz="4800"/>
          </a:p>
        </p:txBody>
      </p:sp>
      <p:sp>
        <p:nvSpPr>
          <p:cNvPr id="513" name="Google Shape;513;p52"/>
          <p:cNvSpPr txBox="1">
            <a:spLocks noGrp="1"/>
          </p:cNvSpPr>
          <p:nvPr>
            <p:ph type="body" idx="1"/>
          </p:nvPr>
        </p:nvSpPr>
        <p:spPr>
          <a:xfrm>
            <a:off x="4795936" y="1353867"/>
            <a:ext cx="7199400" cy="5028000"/>
          </a:xfrm>
          <a:prstGeom prst="rect">
            <a:avLst/>
          </a:prstGeom>
        </p:spPr>
        <p:txBody>
          <a:bodyPr spcFirstLastPara="1" wrap="square" lIns="108000" tIns="36000" rIns="108000" bIns="36000" anchor="t" anchorCtr="0">
            <a:noAutofit/>
          </a:bodyPr>
          <a:lstStyle/>
          <a:p>
            <a:pPr marL="0" lvl="0" indent="0" algn="l" rtl="0">
              <a:lnSpc>
                <a:spcPct val="115000"/>
              </a:lnSpc>
              <a:spcBef>
                <a:spcPts val="1400"/>
              </a:spcBef>
              <a:spcAft>
                <a:spcPts val="0"/>
              </a:spcAft>
              <a:buNone/>
            </a:pPr>
            <a:r>
              <a:rPr lang="en-US" sz="2400" b="1">
                <a:solidFill>
                  <a:schemeClr val="dk1"/>
                </a:solidFill>
                <a:latin typeface="Arial"/>
                <a:ea typeface="Arial"/>
                <a:cs typeface="Arial"/>
                <a:sym typeface="Arial"/>
              </a:rPr>
              <a:t>At output: Sanitize and Escape</a:t>
            </a:r>
            <a:endParaRPr sz="2400" b="1">
              <a:solidFill>
                <a:schemeClr val="dk1"/>
              </a:solidFill>
              <a:latin typeface="Arial"/>
              <a:ea typeface="Arial"/>
              <a:cs typeface="Arial"/>
              <a:sym typeface="Arial"/>
            </a:endParaRPr>
          </a:p>
          <a:p>
            <a:pPr marL="457200" lvl="0" indent="0" algn="l" rtl="0">
              <a:lnSpc>
                <a:spcPct val="115000"/>
              </a:lnSpc>
              <a:spcBef>
                <a:spcPts val="1200"/>
              </a:spcBef>
              <a:spcAft>
                <a:spcPts val="0"/>
              </a:spcAft>
              <a:buNone/>
            </a:pPr>
            <a:r>
              <a:rPr lang="en-US" sz="1800">
                <a:solidFill>
                  <a:schemeClr val="dk1"/>
                </a:solidFill>
                <a:latin typeface="Arial"/>
                <a:ea typeface="Arial"/>
                <a:cs typeface="Arial"/>
                <a:sym typeface="Arial"/>
              </a:rPr>
              <a:t>As data leaves your application, you need to remove any potentially harmful data again through sanitization. The reason you sanitize again on output is because a hacker may have tricked your application into creating harmful data for output, so you need to re-check that your output data is safe.</a:t>
            </a:r>
            <a:endParaRPr sz="1800">
              <a:solidFill>
                <a:schemeClr val="dk1"/>
              </a:solidFill>
              <a:latin typeface="Arial"/>
              <a:ea typeface="Arial"/>
              <a:cs typeface="Arial"/>
              <a:sym typeface="Arial"/>
            </a:endParaRPr>
          </a:p>
          <a:p>
            <a:pPr marL="457200" lvl="0" indent="0" algn="l" rtl="0">
              <a:lnSpc>
                <a:spcPct val="115000"/>
              </a:lnSpc>
              <a:spcBef>
                <a:spcPts val="1200"/>
              </a:spcBef>
              <a:spcAft>
                <a:spcPts val="0"/>
              </a:spcAft>
              <a:buNone/>
            </a:pPr>
            <a:r>
              <a:rPr lang="en-US" sz="1800">
                <a:solidFill>
                  <a:schemeClr val="dk1"/>
                </a:solidFill>
                <a:latin typeface="Arial"/>
                <a:ea typeface="Arial"/>
                <a:cs typeface="Arial"/>
                <a:sym typeface="Arial"/>
              </a:rPr>
              <a:t>Then you need to escape the data to make sure it is suitable for whatever medium it is being output to. You may need to turn HTML tags into HTML entities to make them safe for the web browser. Or you may need to remove single and double quotes if your output is going to be used as an HTML attribute.</a:t>
            </a:r>
            <a:endParaRPr sz="1800">
              <a:solidFill>
                <a:schemeClr val="dk1"/>
              </a:solidFill>
              <a:latin typeface="Arial"/>
              <a:ea typeface="Arial"/>
              <a:cs typeface="Arial"/>
              <a:sym typeface="Arial"/>
            </a:endParaRPr>
          </a:p>
          <a:p>
            <a:pPr marL="914400" lvl="0" indent="0" algn="l" rtl="0">
              <a:lnSpc>
                <a:spcPct val="115000"/>
              </a:lnSpc>
              <a:spcBef>
                <a:spcPts val="1200"/>
              </a:spcBef>
              <a:spcAft>
                <a:spcPts val="0"/>
              </a:spcAft>
              <a:buNone/>
            </a:pPr>
            <a:endParaRPr sz="1800">
              <a:solidFill>
                <a:schemeClr val="dk1"/>
              </a:solidFill>
              <a:latin typeface="Arial"/>
              <a:ea typeface="Arial"/>
              <a:cs typeface="Arial"/>
              <a:sym typeface="Arial"/>
            </a:endParaRPr>
          </a:p>
          <a:p>
            <a:pPr marL="1371600" lvl="0" indent="0" algn="l" rtl="0">
              <a:spcBef>
                <a:spcPts val="1200"/>
              </a:spcBef>
              <a:spcAft>
                <a:spcPts val="0"/>
              </a:spcAft>
              <a:buNone/>
            </a:pPr>
            <a:endParaRPr sz="1800">
              <a:solidFill>
                <a:schemeClr val="dk1"/>
              </a:solidFill>
            </a:endParaRPr>
          </a:p>
          <a:p>
            <a:pPr marL="914400" lvl="0" indent="0" algn="l" rtl="0">
              <a:spcBef>
                <a:spcPts val="600"/>
              </a:spcBef>
              <a:spcAft>
                <a:spcPts val="600"/>
              </a:spcAft>
              <a:buNone/>
            </a:pPr>
            <a:endParaRPr sz="2400">
              <a:solidFill>
                <a:schemeClr val="dk1"/>
              </a:solidFill>
            </a:endParaRPr>
          </a:p>
        </p:txBody>
      </p:sp>
      <p:sp>
        <p:nvSpPr>
          <p:cNvPr id="514" name="Google Shape;514;p52"/>
          <p:cNvSpPr txBox="1">
            <a:spLocks noGrp="1"/>
          </p:cNvSpPr>
          <p:nvPr>
            <p:ph type="title"/>
          </p:nvPr>
        </p:nvSpPr>
        <p:spPr>
          <a:xfrm>
            <a:off x="190405" y="100750"/>
            <a:ext cx="9506100" cy="882600"/>
          </a:xfrm>
          <a:prstGeom prst="rect">
            <a:avLst/>
          </a:prstGeom>
        </p:spPr>
        <p:txBody>
          <a:bodyPr spcFirstLastPara="1" wrap="square" lIns="108000" tIns="36000" rIns="108000" bIns="36000" anchor="ctr" anchorCtr="0">
            <a:noAutofit/>
          </a:bodyPr>
          <a:lstStyle/>
          <a:p>
            <a:pPr marL="0" lvl="0" indent="0" algn="l" rtl="0">
              <a:lnSpc>
                <a:spcPct val="115000"/>
              </a:lnSpc>
              <a:spcBef>
                <a:spcPts val="1800"/>
              </a:spcBef>
              <a:spcAft>
                <a:spcPts val="400"/>
              </a:spcAft>
              <a:buNone/>
            </a:pPr>
            <a:r>
              <a:rPr lang="en-US" sz="3000">
                <a:latin typeface="Arial"/>
                <a:ea typeface="Arial"/>
                <a:cs typeface="Arial"/>
                <a:sym typeface="Arial"/>
              </a:rPr>
              <a:t>When to Sanitize, Validate and Escape Input</a:t>
            </a:r>
            <a:endParaRPr sz="3000"/>
          </a:p>
        </p:txBody>
      </p:sp>
      <p:sp>
        <p:nvSpPr>
          <p:cNvPr id="515" name="Google Shape;515;p52"/>
          <p:cNvSpPr txBox="1">
            <a:spLocks noGrp="1"/>
          </p:cNvSpPr>
          <p:nvPr>
            <p:ph type="sldNum" idx="12"/>
          </p:nvPr>
        </p:nvSpPr>
        <p:spPr>
          <a:xfrm>
            <a:off x="11566412" y="6397196"/>
            <a:ext cx="428700" cy="308700"/>
          </a:xfrm>
          <a:prstGeom prst="rect">
            <a:avLst/>
          </a:prstGeom>
        </p:spPr>
        <p:txBody>
          <a:bodyPr spcFirstLastPara="1" wrap="square" lIns="36000" tIns="36000" rIns="36000" bIns="360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40</a:t>
            </a:fld>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21"/>
        <p:cNvGrpSpPr/>
        <p:nvPr/>
      </p:nvGrpSpPr>
      <p:grpSpPr>
        <a:xfrm>
          <a:off x="0" y="0"/>
          <a:ext cx="0" cy="0"/>
          <a:chOff x="0" y="0"/>
          <a:chExt cx="0" cy="0"/>
        </a:xfrm>
      </p:grpSpPr>
      <p:sp>
        <p:nvSpPr>
          <p:cNvPr id="522" name="Google Shape;522;p53"/>
          <p:cNvSpPr txBox="1">
            <a:spLocks noGrp="1"/>
          </p:cNvSpPr>
          <p:nvPr>
            <p:ph type="title"/>
          </p:nvPr>
        </p:nvSpPr>
        <p:spPr>
          <a:xfrm>
            <a:off x="190405" y="100750"/>
            <a:ext cx="9506100" cy="882600"/>
          </a:xfrm>
          <a:prstGeom prst="rect">
            <a:avLst/>
          </a:prstGeom>
          <a:noFill/>
          <a:ln>
            <a:noFill/>
          </a:ln>
        </p:spPr>
        <p:txBody>
          <a:bodyPr spcFirstLastPara="1" wrap="square" lIns="108000" tIns="36000" rIns="108000" bIns="36000" anchor="ctr" anchorCtr="0">
            <a:noAutofit/>
          </a:bodyPr>
          <a:lstStyle/>
          <a:p>
            <a:pPr marL="0" lvl="0" indent="0" algn="l" rtl="0">
              <a:spcBef>
                <a:spcPts val="0"/>
              </a:spcBef>
              <a:spcAft>
                <a:spcPts val="0"/>
              </a:spcAft>
              <a:buClr>
                <a:schemeClr val="lt2"/>
              </a:buClr>
              <a:buSzPts val="3900"/>
              <a:buFont typeface="Calibri"/>
              <a:buNone/>
            </a:pPr>
            <a:r>
              <a:rPr lang="en-US">
                <a:solidFill>
                  <a:schemeClr val="dk1"/>
                </a:solidFill>
              </a:rPr>
              <a:t>S</a:t>
            </a:r>
            <a:endParaRPr>
              <a:solidFill>
                <a:schemeClr val="dk1"/>
              </a:solidFill>
            </a:endParaRPr>
          </a:p>
        </p:txBody>
      </p:sp>
      <p:sp>
        <p:nvSpPr>
          <p:cNvPr id="523" name="Google Shape;523;p53"/>
          <p:cNvSpPr txBox="1">
            <a:spLocks noGrp="1"/>
          </p:cNvSpPr>
          <p:nvPr>
            <p:ph type="sldNum" idx="12"/>
          </p:nvPr>
        </p:nvSpPr>
        <p:spPr>
          <a:xfrm>
            <a:off x="11763375" y="6524625"/>
            <a:ext cx="428700" cy="196800"/>
          </a:xfrm>
          <a:prstGeom prst="rect">
            <a:avLst/>
          </a:prstGeom>
          <a:noFill/>
          <a:ln>
            <a:noFill/>
          </a:ln>
        </p:spPr>
        <p:txBody>
          <a:bodyPr spcFirstLastPara="1" wrap="square" lIns="36000" tIns="36000" rIns="36000" bIns="36000" anchor="ctr" anchorCtr="0">
            <a:noAutofit/>
          </a:bodyPr>
          <a:lstStyle/>
          <a:p>
            <a:pPr marL="0" lvl="0" indent="0" algn="r" rtl="0">
              <a:spcBef>
                <a:spcPts val="0"/>
              </a:spcBef>
              <a:spcAft>
                <a:spcPts val="0"/>
              </a:spcAft>
              <a:buNone/>
            </a:pPr>
            <a:fld id="{00000000-1234-1234-1234-123412341234}" type="slidenum">
              <a:rPr lang="en-US"/>
              <a:t>41</a:t>
            </a:fld>
            <a:endParaRPr/>
          </a:p>
        </p:txBody>
      </p:sp>
      <p:sp>
        <p:nvSpPr>
          <p:cNvPr id="524" name="Google Shape;524;p53"/>
          <p:cNvSpPr txBox="1"/>
          <p:nvPr/>
        </p:nvSpPr>
        <p:spPr>
          <a:xfrm>
            <a:off x="624350" y="1328000"/>
            <a:ext cx="5298900" cy="196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Calibri"/>
              <a:ea typeface="Calibri"/>
              <a:cs typeface="Calibri"/>
              <a:sym typeface="Calibri"/>
            </a:endParaRPr>
          </a:p>
        </p:txBody>
      </p:sp>
      <p:sp>
        <p:nvSpPr>
          <p:cNvPr id="525" name="Google Shape;525;p53"/>
          <p:cNvSpPr txBox="1"/>
          <p:nvPr/>
        </p:nvSpPr>
        <p:spPr>
          <a:xfrm>
            <a:off x="1783875" y="2556875"/>
            <a:ext cx="6679500" cy="1833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i="1">
                <a:solidFill>
                  <a:schemeClr val="dk1"/>
                </a:solidFill>
                <a:latin typeface="Calibri"/>
                <a:ea typeface="Calibri"/>
                <a:cs typeface="Calibri"/>
                <a:sym typeface="Calibri"/>
              </a:rPr>
              <a:t>Continue with #TOP 7 ….</a:t>
            </a:r>
            <a:endParaRPr sz="2400" i="1">
              <a:solidFill>
                <a:schemeClr val="dk1"/>
              </a:solidFill>
              <a:latin typeface="Calibri"/>
              <a:ea typeface="Calibri"/>
              <a:cs typeface="Calibri"/>
              <a:sym typeface="Calibri"/>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30"/>
        <p:cNvGrpSpPr/>
        <p:nvPr/>
      </p:nvGrpSpPr>
      <p:grpSpPr>
        <a:xfrm>
          <a:off x="0" y="0"/>
          <a:ext cx="0" cy="0"/>
          <a:chOff x="0" y="0"/>
          <a:chExt cx="0" cy="0"/>
        </a:xfrm>
      </p:grpSpPr>
      <p:sp>
        <p:nvSpPr>
          <p:cNvPr id="531" name="Google Shape;531;p54"/>
          <p:cNvSpPr>
            <a:spLocks noGrp="1"/>
          </p:cNvSpPr>
          <p:nvPr>
            <p:ph type="pic" idx="2"/>
          </p:nvPr>
        </p:nvSpPr>
        <p:spPr>
          <a:xfrm>
            <a:off x="190405" y="1355077"/>
            <a:ext cx="3889500" cy="5366400"/>
          </a:xfrm>
          <a:prstGeom prst="rect">
            <a:avLst/>
          </a:prstGeom>
        </p:spPr>
        <p:txBody>
          <a:bodyPr spcFirstLastPara="1" wrap="square" lIns="108000" tIns="36000" rIns="108000" bIns="36000" anchor="ctr" anchorCtr="0">
            <a:noAutofit/>
          </a:bodyPr>
          <a:lstStyle/>
          <a:p>
            <a:pPr marL="0" lvl="0" indent="0" algn="ctr" rtl="0">
              <a:spcBef>
                <a:spcPts val="600"/>
              </a:spcBef>
              <a:spcAft>
                <a:spcPts val="600"/>
              </a:spcAft>
              <a:buNone/>
            </a:pPr>
            <a:r>
              <a:rPr lang="en-US" sz="6000"/>
              <a:t>#3</a:t>
            </a:r>
            <a:endParaRPr sz="6000"/>
          </a:p>
        </p:txBody>
      </p:sp>
      <p:sp>
        <p:nvSpPr>
          <p:cNvPr id="532" name="Google Shape;532;p54"/>
          <p:cNvSpPr txBox="1">
            <a:spLocks noGrp="1"/>
          </p:cNvSpPr>
          <p:nvPr>
            <p:ph type="body" idx="1"/>
          </p:nvPr>
        </p:nvSpPr>
        <p:spPr>
          <a:xfrm>
            <a:off x="4795936" y="1353867"/>
            <a:ext cx="7199400" cy="5028000"/>
          </a:xfrm>
          <a:prstGeom prst="rect">
            <a:avLst/>
          </a:prstGeom>
        </p:spPr>
        <p:txBody>
          <a:bodyPr spcFirstLastPara="1" wrap="square" lIns="108000" tIns="36000" rIns="108000" bIns="36000" anchor="t" anchorCtr="0">
            <a:noAutofit/>
          </a:bodyPr>
          <a:lstStyle/>
          <a:p>
            <a:pPr marL="0" lvl="0" indent="0" algn="l" rtl="0">
              <a:spcBef>
                <a:spcPts val="600"/>
              </a:spcBef>
              <a:spcAft>
                <a:spcPts val="0"/>
              </a:spcAft>
              <a:buNone/>
            </a:pPr>
            <a:endParaRPr sz="2400">
              <a:solidFill>
                <a:schemeClr val="dk1"/>
              </a:solidFill>
            </a:endParaRPr>
          </a:p>
          <a:p>
            <a:pPr marL="914400" lvl="0" indent="0" algn="l" rtl="0">
              <a:spcBef>
                <a:spcPts val="600"/>
              </a:spcBef>
              <a:spcAft>
                <a:spcPts val="0"/>
              </a:spcAft>
              <a:buNone/>
            </a:pPr>
            <a:endParaRPr sz="2400">
              <a:solidFill>
                <a:schemeClr val="dk1"/>
              </a:solidFill>
            </a:endParaRPr>
          </a:p>
          <a:p>
            <a:pPr marL="914400" lvl="0" indent="0" algn="l" rtl="0">
              <a:spcBef>
                <a:spcPts val="600"/>
              </a:spcBef>
              <a:spcAft>
                <a:spcPts val="0"/>
              </a:spcAft>
              <a:buNone/>
            </a:pPr>
            <a:r>
              <a:rPr lang="en-US" sz="2400">
                <a:solidFill>
                  <a:schemeClr val="dk1"/>
                </a:solidFill>
              </a:rPr>
              <a:t>This one has to do with people being able to see the names and content of files they shouldn’t in the event of a breakdown in Apache’s configuration. </a:t>
            </a:r>
            <a:endParaRPr sz="2400">
              <a:solidFill>
                <a:schemeClr val="dk1"/>
              </a:solidFill>
            </a:endParaRPr>
          </a:p>
          <a:p>
            <a:pPr marL="914400" lvl="0" indent="0" algn="l" rtl="0">
              <a:spcBef>
                <a:spcPts val="600"/>
              </a:spcBef>
              <a:spcAft>
                <a:spcPts val="0"/>
              </a:spcAft>
              <a:buNone/>
            </a:pPr>
            <a:r>
              <a:rPr lang="en-US" sz="2400">
                <a:solidFill>
                  <a:schemeClr val="dk1"/>
                </a:solidFill>
              </a:rPr>
              <a:t>Yeah, I dig it, this is unlikely to happen, but it could and it’s fairly easy to protect yourselves, so why not?</a:t>
            </a:r>
            <a:endParaRPr sz="2400">
              <a:solidFill>
                <a:schemeClr val="dk1"/>
              </a:solidFill>
            </a:endParaRPr>
          </a:p>
          <a:p>
            <a:pPr marL="914400" lvl="0" indent="0" algn="l" rtl="0">
              <a:spcBef>
                <a:spcPts val="600"/>
              </a:spcBef>
              <a:spcAft>
                <a:spcPts val="600"/>
              </a:spcAft>
              <a:buNone/>
            </a:pPr>
            <a:endParaRPr sz="2400">
              <a:solidFill>
                <a:schemeClr val="dk1"/>
              </a:solidFill>
            </a:endParaRPr>
          </a:p>
        </p:txBody>
      </p:sp>
      <p:sp>
        <p:nvSpPr>
          <p:cNvPr id="533" name="Google Shape;533;p54"/>
          <p:cNvSpPr txBox="1">
            <a:spLocks noGrp="1"/>
          </p:cNvSpPr>
          <p:nvPr>
            <p:ph type="title"/>
          </p:nvPr>
        </p:nvSpPr>
        <p:spPr>
          <a:xfrm>
            <a:off x="190405" y="100750"/>
            <a:ext cx="9506100" cy="882600"/>
          </a:xfrm>
          <a:prstGeom prst="rect">
            <a:avLst/>
          </a:prstGeom>
        </p:spPr>
        <p:txBody>
          <a:bodyPr spcFirstLastPara="1" wrap="square" lIns="108000" tIns="36000" rIns="108000" bIns="36000" anchor="ctr" anchorCtr="0">
            <a:noAutofit/>
          </a:bodyPr>
          <a:lstStyle/>
          <a:p>
            <a:pPr marL="0" lvl="0" indent="0" algn="l" rtl="0">
              <a:spcBef>
                <a:spcPts val="0"/>
              </a:spcBef>
              <a:spcAft>
                <a:spcPts val="0"/>
              </a:spcAft>
              <a:buNone/>
            </a:pPr>
            <a:r>
              <a:rPr lang="en-US" sz="3950"/>
              <a:t>#3 </a:t>
            </a:r>
            <a:r>
              <a:rPr lang="en-US" sz="3950">
                <a:latin typeface="Arial"/>
                <a:ea typeface="Arial"/>
                <a:cs typeface="Arial"/>
                <a:sym typeface="Arial"/>
              </a:rPr>
              <a:t>Source Code Revelation</a:t>
            </a:r>
            <a:endParaRPr sz="3950">
              <a:latin typeface="Arial"/>
              <a:ea typeface="Arial"/>
              <a:cs typeface="Arial"/>
              <a:sym typeface="Arial"/>
            </a:endParaRPr>
          </a:p>
        </p:txBody>
      </p:sp>
      <p:sp>
        <p:nvSpPr>
          <p:cNvPr id="534" name="Google Shape;534;p54"/>
          <p:cNvSpPr txBox="1">
            <a:spLocks noGrp="1"/>
          </p:cNvSpPr>
          <p:nvPr>
            <p:ph type="sldNum" idx="12"/>
          </p:nvPr>
        </p:nvSpPr>
        <p:spPr>
          <a:xfrm>
            <a:off x="11566412" y="6397196"/>
            <a:ext cx="428700" cy="308700"/>
          </a:xfrm>
          <a:prstGeom prst="rect">
            <a:avLst/>
          </a:prstGeom>
        </p:spPr>
        <p:txBody>
          <a:bodyPr spcFirstLastPara="1" wrap="square" lIns="36000" tIns="36000" rIns="36000" bIns="360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42</a:t>
            </a:fld>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39"/>
        <p:cNvGrpSpPr/>
        <p:nvPr/>
      </p:nvGrpSpPr>
      <p:grpSpPr>
        <a:xfrm>
          <a:off x="0" y="0"/>
          <a:ext cx="0" cy="0"/>
          <a:chOff x="0" y="0"/>
          <a:chExt cx="0" cy="0"/>
        </a:xfrm>
      </p:grpSpPr>
      <p:sp>
        <p:nvSpPr>
          <p:cNvPr id="540" name="Google Shape;540;p55"/>
          <p:cNvSpPr>
            <a:spLocks noGrp="1"/>
          </p:cNvSpPr>
          <p:nvPr>
            <p:ph type="pic" idx="2"/>
          </p:nvPr>
        </p:nvSpPr>
        <p:spPr>
          <a:xfrm>
            <a:off x="190405" y="1355077"/>
            <a:ext cx="3889500" cy="5366400"/>
          </a:xfrm>
          <a:prstGeom prst="rect">
            <a:avLst/>
          </a:prstGeom>
        </p:spPr>
        <p:txBody>
          <a:bodyPr spcFirstLastPara="1" wrap="square" lIns="108000" tIns="36000" rIns="108000" bIns="36000" anchor="ctr" anchorCtr="0">
            <a:noAutofit/>
          </a:bodyPr>
          <a:lstStyle/>
          <a:p>
            <a:pPr marL="0" lvl="0" indent="0" algn="ctr" rtl="0">
              <a:spcBef>
                <a:spcPts val="600"/>
              </a:spcBef>
              <a:spcAft>
                <a:spcPts val="600"/>
              </a:spcAft>
              <a:buNone/>
            </a:pPr>
            <a:r>
              <a:rPr lang="en-US" sz="6000"/>
              <a:t>The problem</a:t>
            </a:r>
            <a:endParaRPr sz="6000"/>
          </a:p>
        </p:txBody>
      </p:sp>
      <p:sp>
        <p:nvSpPr>
          <p:cNvPr id="541" name="Google Shape;541;p55"/>
          <p:cNvSpPr txBox="1">
            <a:spLocks noGrp="1"/>
          </p:cNvSpPr>
          <p:nvPr>
            <p:ph type="body" idx="1"/>
          </p:nvPr>
        </p:nvSpPr>
        <p:spPr>
          <a:xfrm>
            <a:off x="4795936" y="1353867"/>
            <a:ext cx="7199400" cy="5028000"/>
          </a:xfrm>
          <a:prstGeom prst="rect">
            <a:avLst/>
          </a:prstGeom>
        </p:spPr>
        <p:txBody>
          <a:bodyPr spcFirstLastPara="1" wrap="square" lIns="108000" tIns="36000" rIns="108000" bIns="36000" anchor="t" anchorCtr="0">
            <a:noAutofit/>
          </a:bodyPr>
          <a:lstStyle/>
          <a:p>
            <a:pPr marL="0" lvl="0" indent="0" algn="l" rtl="0">
              <a:spcBef>
                <a:spcPts val="600"/>
              </a:spcBef>
              <a:spcAft>
                <a:spcPts val="0"/>
              </a:spcAft>
              <a:buNone/>
            </a:pPr>
            <a:endParaRPr sz="2400">
              <a:solidFill>
                <a:schemeClr val="dk1"/>
              </a:solidFill>
            </a:endParaRPr>
          </a:p>
          <a:p>
            <a:pPr marL="914400" lvl="0" indent="0" algn="l" rtl="0">
              <a:spcBef>
                <a:spcPts val="600"/>
              </a:spcBef>
              <a:spcAft>
                <a:spcPts val="0"/>
              </a:spcAft>
              <a:buNone/>
            </a:pPr>
            <a:r>
              <a:rPr lang="en-US" sz="2400">
                <a:solidFill>
                  <a:schemeClr val="dk1"/>
                </a:solidFill>
              </a:rPr>
              <a:t>We all know that PHP is server side – you can’t just do a view source to see a script’s code. </a:t>
            </a:r>
            <a:endParaRPr sz="2400">
              <a:solidFill>
                <a:schemeClr val="dk1"/>
              </a:solidFill>
            </a:endParaRPr>
          </a:p>
          <a:p>
            <a:pPr marL="914400" lvl="0" indent="0" algn="l" rtl="0">
              <a:spcBef>
                <a:spcPts val="600"/>
              </a:spcBef>
              <a:spcAft>
                <a:spcPts val="0"/>
              </a:spcAft>
              <a:buNone/>
            </a:pPr>
            <a:r>
              <a:rPr lang="en-US" sz="2400">
                <a:solidFill>
                  <a:schemeClr val="dk1"/>
                </a:solidFill>
              </a:rPr>
              <a:t>But if something happens to Apache and all of a sudden your scripts are served as plain text, people see source code they were never meant to see. </a:t>
            </a:r>
            <a:endParaRPr sz="2400">
              <a:solidFill>
                <a:schemeClr val="dk1"/>
              </a:solidFill>
            </a:endParaRPr>
          </a:p>
          <a:p>
            <a:pPr marL="914400" lvl="0" indent="0" algn="l" rtl="0">
              <a:spcBef>
                <a:spcPts val="600"/>
              </a:spcBef>
              <a:spcAft>
                <a:spcPts val="0"/>
              </a:spcAft>
              <a:buNone/>
            </a:pPr>
            <a:r>
              <a:rPr lang="en-US" sz="2400">
                <a:solidFill>
                  <a:schemeClr val="dk1"/>
                </a:solidFill>
              </a:rPr>
              <a:t>Some of that code might list accessible configuration files or have sensitive information like database credentials.</a:t>
            </a:r>
            <a:endParaRPr sz="2400">
              <a:solidFill>
                <a:schemeClr val="dk1"/>
              </a:solidFill>
            </a:endParaRPr>
          </a:p>
          <a:p>
            <a:pPr marL="914400" lvl="0" indent="0" algn="l" rtl="0">
              <a:spcBef>
                <a:spcPts val="600"/>
              </a:spcBef>
              <a:spcAft>
                <a:spcPts val="600"/>
              </a:spcAft>
              <a:buNone/>
            </a:pPr>
            <a:endParaRPr sz="2400">
              <a:solidFill>
                <a:schemeClr val="dk1"/>
              </a:solidFill>
            </a:endParaRPr>
          </a:p>
        </p:txBody>
      </p:sp>
      <p:sp>
        <p:nvSpPr>
          <p:cNvPr id="542" name="Google Shape;542;p55"/>
          <p:cNvSpPr txBox="1">
            <a:spLocks noGrp="1"/>
          </p:cNvSpPr>
          <p:nvPr>
            <p:ph type="title"/>
          </p:nvPr>
        </p:nvSpPr>
        <p:spPr>
          <a:xfrm>
            <a:off x="190405" y="100750"/>
            <a:ext cx="9506100" cy="882600"/>
          </a:xfrm>
          <a:prstGeom prst="rect">
            <a:avLst/>
          </a:prstGeom>
        </p:spPr>
        <p:txBody>
          <a:bodyPr spcFirstLastPara="1" wrap="square" lIns="108000" tIns="36000" rIns="108000" bIns="36000" anchor="ctr" anchorCtr="0">
            <a:noAutofit/>
          </a:bodyPr>
          <a:lstStyle/>
          <a:p>
            <a:pPr marL="0" lvl="0" indent="0" algn="l" rtl="0">
              <a:spcBef>
                <a:spcPts val="0"/>
              </a:spcBef>
              <a:spcAft>
                <a:spcPts val="0"/>
              </a:spcAft>
              <a:buNone/>
            </a:pPr>
            <a:r>
              <a:rPr lang="en-US" sz="3950"/>
              <a:t>#3 </a:t>
            </a:r>
            <a:r>
              <a:rPr lang="en-US" sz="3950">
                <a:latin typeface="Arial"/>
                <a:ea typeface="Arial"/>
                <a:cs typeface="Arial"/>
                <a:sym typeface="Arial"/>
              </a:rPr>
              <a:t>Source Code Revelation</a:t>
            </a:r>
            <a:endParaRPr sz="3950">
              <a:latin typeface="Arial"/>
              <a:ea typeface="Arial"/>
              <a:cs typeface="Arial"/>
              <a:sym typeface="Arial"/>
            </a:endParaRPr>
          </a:p>
        </p:txBody>
      </p:sp>
      <p:sp>
        <p:nvSpPr>
          <p:cNvPr id="543" name="Google Shape;543;p55"/>
          <p:cNvSpPr txBox="1">
            <a:spLocks noGrp="1"/>
          </p:cNvSpPr>
          <p:nvPr>
            <p:ph type="sldNum" idx="12"/>
          </p:nvPr>
        </p:nvSpPr>
        <p:spPr>
          <a:xfrm>
            <a:off x="11566412" y="6397196"/>
            <a:ext cx="428700" cy="308700"/>
          </a:xfrm>
          <a:prstGeom prst="rect">
            <a:avLst/>
          </a:prstGeom>
        </p:spPr>
        <p:txBody>
          <a:bodyPr spcFirstLastPara="1" wrap="square" lIns="36000" tIns="36000" rIns="36000" bIns="360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43</a:t>
            </a:fld>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48"/>
        <p:cNvGrpSpPr/>
        <p:nvPr/>
      </p:nvGrpSpPr>
      <p:grpSpPr>
        <a:xfrm>
          <a:off x="0" y="0"/>
          <a:ext cx="0" cy="0"/>
          <a:chOff x="0" y="0"/>
          <a:chExt cx="0" cy="0"/>
        </a:xfrm>
      </p:grpSpPr>
      <p:sp>
        <p:nvSpPr>
          <p:cNvPr id="549" name="Google Shape;549;p56"/>
          <p:cNvSpPr>
            <a:spLocks noGrp="1"/>
          </p:cNvSpPr>
          <p:nvPr>
            <p:ph type="pic" idx="2"/>
          </p:nvPr>
        </p:nvSpPr>
        <p:spPr>
          <a:xfrm>
            <a:off x="190405" y="1355077"/>
            <a:ext cx="3889500" cy="5366400"/>
          </a:xfrm>
          <a:prstGeom prst="rect">
            <a:avLst/>
          </a:prstGeom>
        </p:spPr>
        <p:txBody>
          <a:bodyPr spcFirstLastPara="1" wrap="square" lIns="108000" tIns="36000" rIns="108000" bIns="36000" anchor="ctr" anchorCtr="0">
            <a:noAutofit/>
          </a:bodyPr>
          <a:lstStyle/>
          <a:p>
            <a:pPr marL="0" lvl="0" indent="0" algn="ctr" rtl="0">
              <a:spcBef>
                <a:spcPts val="600"/>
              </a:spcBef>
              <a:spcAft>
                <a:spcPts val="600"/>
              </a:spcAft>
              <a:buNone/>
            </a:pPr>
            <a:r>
              <a:rPr lang="en-US" sz="6000"/>
              <a:t>The solution</a:t>
            </a:r>
            <a:endParaRPr sz="6000"/>
          </a:p>
        </p:txBody>
      </p:sp>
      <p:sp>
        <p:nvSpPr>
          <p:cNvPr id="550" name="Google Shape;550;p56"/>
          <p:cNvSpPr txBox="1">
            <a:spLocks noGrp="1"/>
          </p:cNvSpPr>
          <p:nvPr>
            <p:ph type="body" idx="1"/>
          </p:nvPr>
        </p:nvSpPr>
        <p:spPr>
          <a:xfrm>
            <a:off x="4795936" y="1353867"/>
            <a:ext cx="7199400" cy="5028000"/>
          </a:xfrm>
          <a:prstGeom prst="rect">
            <a:avLst/>
          </a:prstGeom>
        </p:spPr>
        <p:txBody>
          <a:bodyPr spcFirstLastPara="1" wrap="square" lIns="108000" tIns="36000" rIns="108000" bIns="36000" anchor="t" anchorCtr="0">
            <a:noAutofit/>
          </a:bodyPr>
          <a:lstStyle/>
          <a:p>
            <a:pPr marL="0" lvl="0" indent="0" algn="l" rtl="0">
              <a:spcBef>
                <a:spcPts val="600"/>
              </a:spcBef>
              <a:spcAft>
                <a:spcPts val="0"/>
              </a:spcAft>
              <a:buNone/>
            </a:pPr>
            <a:endParaRPr sz="2400">
              <a:solidFill>
                <a:schemeClr val="dk1"/>
              </a:solidFill>
            </a:endParaRPr>
          </a:p>
          <a:p>
            <a:pPr marL="914400" lvl="0" indent="0" algn="l" rtl="0">
              <a:spcBef>
                <a:spcPts val="600"/>
              </a:spcBef>
              <a:spcAft>
                <a:spcPts val="0"/>
              </a:spcAft>
              <a:buNone/>
            </a:pPr>
            <a:r>
              <a:rPr lang="en-US" sz="2400">
                <a:solidFill>
                  <a:schemeClr val="dk1"/>
                </a:solidFill>
              </a:rPr>
              <a:t>is all about how you set up the directory structure for your application. </a:t>
            </a:r>
            <a:endParaRPr sz="2400">
              <a:solidFill>
                <a:schemeClr val="dk1"/>
              </a:solidFill>
            </a:endParaRPr>
          </a:p>
          <a:p>
            <a:pPr marL="914400" lvl="0" indent="0" algn="l" rtl="0">
              <a:spcBef>
                <a:spcPts val="600"/>
              </a:spcBef>
              <a:spcAft>
                <a:spcPts val="0"/>
              </a:spcAft>
              <a:buNone/>
            </a:pPr>
            <a:r>
              <a:rPr lang="en-US" sz="2400">
                <a:solidFill>
                  <a:schemeClr val="dk1"/>
                </a:solidFill>
              </a:rPr>
              <a:t>That is, it isn’t so much a problem that bad people can see some code, it’s what code they can see if sensitive files are kept in a public directory. </a:t>
            </a:r>
            <a:endParaRPr sz="2400">
              <a:solidFill>
                <a:schemeClr val="dk1"/>
              </a:solidFill>
            </a:endParaRPr>
          </a:p>
          <a:p>
            <a:pPr marL="914400" lvl="0" indent="0" algn="l" rtl="0">
              <a:spcBef>
                <a:spcPts val="600"/>
              </a:spcBef>
              <a:spcAft>
                <a:spcPts val="0"/>
              </a:spcAft>
              <a:buNone/>
            </a:pPr>
            <a:r>
              <a:rPr lang="en-US" sz="2400" u="sng">
                <a:solidFill>
                  <a:schemeClr val="dk1"/>
                </a:solidFill>
              </a:rPr>
              <a:t>Keep important files out of the publicly-accessible directory to avoid the consequences of this blunder.</a:t>
            </a:r>
            <a:endParaRPr sz="2400" u="sng">
              <a:solidFill>
                <a:schemeClr val="dk1"/>
              </a:solidFill>
            </a:endParaRPr>
          </a:p>
          <a:p>
            <a:pPr marL="914400" lvl="0" indent="0" algn="l" rtl="0">
              <a:spcBef>
                <a:spcPts val="600"/>
              </a:spcBef>
              <a:spcAft>
                <a:spcPts val="0"/>
              </a:spcAft>
              <a:buNone/>
            </a:pPr>
            <a:endParaRPr sz="2400">
              <a:solidFill>
                <a:schemeClr val="dk1"/>
              </a:solidFill>
            </a:endParaRPr>
          </a:p>
          <a:p>
            <a:pPr marL="914400" lvl="0" indent="0" algn="l" rtl="0">
              <a:spcBef>
                <a:spcPts val="600"/>
              </a:spcBef>
              <a:spcAft>
                <a:spcPts val="600"/>
              </a:spcAft>
              <a:buNone/>
            </a:pPr>
            <a:endParaRPr sz="2400">
              <a:solidFill>
                <a:schemeClr val="dk1"/>
              </a:solidFill>
            </a:endParaRPr>
          </a:p>
        </p:txBody>
      </p:sp>
      <p:sp>
        <p:nvSpPr>
          <p:cNvPr id="551" name="Google Shape;551;p56"/>
          <p:cNvSpPr txBox="1">
            <a:spLocks noGrp="1"/>
          </p:cNvSpPr>
          <p:nvPr>
            <p:ph type="title"/>
          </p:nvPr>
        </p:nvSpPr>
        <p:spPr>
          <a:xfrm>
            <a:off x="190405" y="100750"/>
            <a:ext cx="9506100" cy="882600"/>
          </a:xfrm>
          <a:prstGeom prst="rect">
            <a:avLst/>
          </a:prstGeom>
        </p:spPr>
        <p:txBody>
          <a:bodyPr spcFirstLastPara="1" wrap="square" lIns="108000" tIns="36000" rIns="108000" bIns="36000" anchor="ctr" anchorCtr="0">
            <a:noAutofit/>
          </a:bodyPr>
          <a:lstStyle/>
          <a:p>
            <a:pPr marL="0" lvl="0" indent="0" algn="l" rtl="0">
              <a:spcBef>
                <a:spcPts val="0"/>
              </a:spcBef>
              <a:spcAft>
                <a:spcPts val="0"/>
              </a:spcAft>
              <a:buNone/>
            </a:pPr>
            <a:r>
              <a:rPr lang="en-US" sz="3950"/>
              <a:t>#3 </a:t>
            </a:r>
            <a:r>
              <a:rPr lang="en-US" sz="3950">
                <a:latin typeface="Arial"/>
                <a:ea typeface="Arial"/>
                <a:cs typeface="Arial"/>
                <a:sym typeface="Arial"/>
              </a:rPr>
              <a:t>Source Code Revelation</a:t>
            </a:r>
            <a:endParaRPr sz="3950">
              <a:latin typeface="Arial"/>
              <a:ea typeface="Arial"/>
              <a:cs typeface="Arial"/>
              <a:sym typeface="Arial"/>
            </a:endParaRPr>
          </a:p>
        </p:txBody>
      </p:sp>
      <p:sp>
        <p:nvSpPr>
          <p:cNvPr id="552" name="Google Shape;552;p56"/>
          <p:cNvSpPr txBox="1">
            <a:spLocks noGrp="1"/>
          </p:cNvSpPr>
          <p:nvPr>
            <p:ph type="sldNum" idx="12"/>
          </p:nvPr>
        </p:nvSpPr>
        <p:spPr>
          <a:xfrm>
            <a:off x="11566412" y="6397196"/>
            <a:ext cx="428700" cy="308700"/>
          </a:xfrm>
          <a:prstGeom prst="rect">
            <a:avLst/>
          </a:prstGeom>
        </p:spPr>
        <p:txBody>
          <a:bodyPr spcFirstLastPara="1" wrap="square" lIns="36000" tIns="36000" rIns="36000" bIns="360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44</a:t>
            </a:fld>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57"/>
        <p:cNvGrpSpPr/>
        <p:nvPr/>
      </p:nvGrpSpPr>
      <p:grpSpPr>
        <a:xfrm>
          <a:off x="0" y="0"/>
          <a:ext cx="0" cy="0"/>
          <a:chOff x="0" y="0"/>
          <a:chExt cx="0" cy="0"/>
        </a:xfrm>
      </p:grpSpPr>
      <p:sp>
        <p:nvSpPr>
          <p:cNvPr id="558" name="Google Shape;558;p57"/>
          <p:cNvSpPr>
            <a:spLocks noGrp="1"/>
          </p:cNvSpPr>
          <p:nvPr>
            <p:ph type="pic" idx="2"/>
          </p:nvPr>
        </p:nvSpPr>
        <p:spPr>
          <a:xfrm>
            <a:off x="190405" y="1355077"/>
            <a:ext cx="3889500" cy="5366400"/>
          </a:xfrm>
          <a:prstGeom prst="rect">
            <a:avLst/>
          </a:prstGeom>
        </p:spPr>
        <p:txBody>
          <a:bodyPr spcFirstLastPara="1" wrap="square" lIns="108000" tIns="36000" rIns="108000" bIns="36000" anchor="ctr" anchorCtr="0">
            <a:noAutofit/>
          </a:bodyPr>
          <a:lstStyle/>
          <a:p>
            <a:pPr marL="0" lvl="0" indent="0" algn="ctr" rtl="0">
              <a:spcBef>
                <a:spcPts val="600"/>
              </a:spcBef>
              <a:spcAft>
                <a:spcPts val="600"/>
              </a:spcAft>
              <a:buNone/>
            </a:pPr>
            <a:r>
              <a:rPr lang="en-US" sz="6000"/>
              <a:t>The solution</a:t>
            </a:r>
            <a:endParaRPr sz="6000"/>
          </a:p>
        </p:txBody>
      </p:sp>
      <p:sp>
        <p:nvSpPr>
          <p:cNvPr id="559" name="Google Shape;559;p57"/>
          <p:cNvSpPr txBox="1">
            <a:spLocks noGrp="1"/>
          </p:cNvSpPr>
          <p:nvPr>
            <p:ph type="body" idx="1"/>
          </p:nvPr>
        </p:nvSpPr>
        <p:spPr>
          <a:xfrm>
            <a:off x="4795936" y="1353867"/>
            <a:ext cx="7199400" cy="5028000"/>
          </a:xfrm>
          <a:prstGeom prst="rect">
            <a:avLst/>
          </a:prstGeom>
        </p:spPr>
        <p:txBody>
          <a:bodyPr spcFirstLastPara="1" wrap="square" lIns="108000" tIns="36000" rIns="108000" bIns="36000" anchor="t" anchorCtr="0">
            <a:noAutofit/>
          </a:bodyPr>
          <a:lstStyle/>
          <a:p>
            <a:pPr marL="0" lvl="0" indent="0" algn="l" rtl="0">
              <a:spcBef>
                <a:spcPts val="600"/>
              </a:spcBef>
              <a:spcAft>
                <a:spcPts val="0"/>
              </a:spcAft>
              <a:buNone/>
            </a:pPr>
            <a:endParaRPr sz="2400">
              <a:solidFill>
                <a:schemeClr val="dk1"/>
              </a:solidFill>
            </a:endParaRPr>
          </a:p>
          <a:p>
            <a:pPr marL="914400" lvl="0" indent="0" algn="l" rtl="0">
              <a:spcBef>
                <a:spcPts val="600"/>
              </a:spcBef>
              <a:spcAft>
                <a:spcPts val="0"/>
              </a:spcAft>
              <a:buNone/>
            </a:pPr>
            <a:r>
              <a:rPr lang="en-US" sz="2000">
                <a:solidFill>
                  <a:schemeClr val="dk1"/>
                </a:solidFill>
              </a:rPr>
              <a:t>All function libraries, classes and configuration files are stored in the includes directory. Always name these include files with a .php extension, so that even if all your protection is bypassed, the Web server will parse the PHP code, and will not display it to the user. The www and admin directories are the only directories whose files can be accessed directly by a URL; the admin directory is protected by an .htaccess file that allows users entry only if they know a user name and password that’s stored in the .htpasswd file in the root directory of the site.</a:t>
            </a:r>
            <a:endParaRPr sz="2000" u="sng">
              <a:solidFill>
                <a:schemeClr val="dk1"/>
              </a:solidFill>
            </a:endParaRPr>
          </a:p>
          <a:p>
            <a:pPr marL="914400" lvl="0" indent="0" algn="l" rtl="0">
              <a:spcBef>
                <a:spcPts val="600"/>
              </a:spcBef>
              <a:spcAft>
                <a:spcPts val="0"/>
              </a:spcAft>
              <a:buNone/>
            </a:pPr>
            <a:endParaRPr sz="2400">
              <a:solidFill>
                <a:schemeClr val="dk1"/>
              </a:solidFill>
            </a:endParaRPr>
          </a:p>
          <a:p>
            <a:pPr marL="914400" lvl="0" indent="0" algn="l" rtl="0">
              <a:spcBef>
                <a:spcPts val="600"/>
              </a:spcBef>
              <a:spcAft>
                <a:spcPts val="600"/>
              </a:spcAft>
              <a:buNone/>
            </a:pPr>
            <a:endParaRPr sz="2400">
              <a:solidFill>
                <a:schemeClr val="dk1"/>
              </a:solidFill>
            </a:endParaRPr>
          </a:p>
        </p:txBody>
      </p:sp>
      <p:sp>
        <p:nvSpPr>
          <p:cNvPr id="560" name="Google Shape;560;p57"/>
          <p:cNvSpPr txBox="1">
            <a:spLocks noGrp="1"/>
          </p:cNvSpPr>
          <p:nvPr>
            <p:ph type="title"/>
          </p:nvPr>
        </p:nvSpPr>
        <p:spPr>
          <a:xfrm>
            <a:off x="190405" y="100750"/>
            <a:ext cx="9506100" cy="882600"/>
          </a:xfrm>
          <a:prstGeom prst="rect">
            <a:avLst/>
          </a:prstGeom>
        </p:spPr>
        <p:txBody>
          <a:bodyPr spcFirstLastPara="1" wrap="square" lIns="108000" tIns="36000" rIns="108000" bIns="36000" anchor="ctr" anchorCtr="0">
            <a:noAutofit/>
          </a:bodyPr>
          <a:lstStyle/>
          <a:p>
            <a:pPr marL="0" lvl="0" indent="0" algn="l" rtl="0">
              <a:spcBef>
                <a:spcPts val="0"/>
              </a:spcBef>
              <a:spcAft>
                <a:spcPts val="0"/>
              </a:spcAft>
              <a:buNone/>
            </a:pPr>
            <a:r>
              <a:rPr lang="en-US" sz="3950"/>
              <a:t>#3 </a:t>
            </a:r>
            <a:r>
              <a:rPr lang="en-US" sz="3950">
                <a:latin typeface="Arial"/>
                <a:ea typeface="Arial"/>
                <a:cs typeface="Arial"/>
                <a:sym typeface="Arial"/>
              </a:rPr>
              <a:t>Source Code Revelation</a:t>
            </a:r>
            <a:endParaRPr sz="3950">
              <a:latin typeface="Arial"/>
              <a:ea typeface="Arial"/>
              <a:cs typeface="Arial"/>
              <a:sym typeface="Arial"/>
            </a:endParaRPr>
          </a:p>
        </p:txBody>
      </p:sp>
      <p:sp>
        <p:nvSpPr>
          <p:cNvPr id="561" name="Google Shape;561;p57"/>
          <p:cNvSpPr txBox="1">
            <a:spLocks noGrp="1"/>
          </p:cNvSpPr>
          <p:nvPr>
            <p:ph type="sldNum" idx="12"/>
          </p:nvPr>
        </p:nvSpPr>
        <p:spPr>
          <a:xfrm>
            <a:off x="11566412" y="6397196"/>
            <a:ext cx="428700" cy="308700"/>
          </a:xfrm>
          <a:prstGeom prst="rect">
            <a:avLst/>
          </a:prstGeom>
        </p:spPr>
        <p:txBody>
          <a:bodyPr spcFirstLastPara="1" wrap="square" lIns="36000" tIns="36000" rIns="36000" bIns="360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45</a:t>
            </a:fld>
            <a:endParaRPr/>
          </a:p>
        </p:txBody>
      </p:sp>
      <p:pic>
        <p:nvPicPr>
          <p:cNvPr id="562" name="Google Shape;562;p57"/>
          <p:cNvPicPr preferRelativeResize="0"/>
          <p:nvPr/>
        </p:nvPicPr>
        <p:blipFill>
          <a:blip r:embed="rId3">
            <a:alphaModFix/>
          </a:blip>
          <a:stretch>
            <a:fillRect/>
          </a:stretch>
        </p:blipFill>
        <p:spPr>
          <a:xfrm>
            <a:off x="330150" y="1676075"/>
            <a:ext cx="3609975" cy="472440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67"/>
        <p:cNvGrpSpPr/>
        <p:nvPr/>
      </p:nvGrpSpPr>
      <p:grpSpPr>
        <a:xfrm>
          <a:off x="0" y="0"/>
          <a:ext cx="0" cy="0"/>
          <a:chOff x="0" y="0"/>
          <a:chExt cx="0" cy="0"/>
        </a:xfrm>
      </p:grpSpPr>
      <p:sp>
        <p:nvSpPr>
          <p:cNvPr id="568" name="Google Shape;568;p58"/>
          <p:cNvSpPr>
            <a:spLocks noGrp="1"/>
          </p:cNvSpPr>
          <p:nvPr>
            <p:ph type="pic" idx="2"/>
          </p:nvPr>
        </p:nvSpPr>
        <p:spPr>
          <a:xfrm>
            <a:off x="190405" y="1355077"/>
            <a:ext cx="3889500" cy="5366400"/>
          </a:xfrm>
          <a:prstGeom prst="rect">
            <a:avLst/>
          </a:prstGeom>
        </p:spPr>
        <p:txBody>
          <a:bodyPr spcFirstLastPara="1" wrap="square" lIns="108000" tIns="36000" rIns="108000" bIns="36000" anchor="ctr" anchorCtr="0">
            <a:noAutofit/>
          </a:bodyPr>
          <a:lstStyle/>
          <a:p>
            <a:pPr marL="0" lvl="0" indent="0" algn="ctr" rtl="0">
              <a:spcBef>
                <a:spcPts val="600"/>
              </a:spcBef>
              <a:spcAft>
                <a:spcPts val="600"/>
              </a:spcAft>
              <a:buNone/>
            </a:pPr>
            <a:r>
              <a:rPr lang="en-US" sz="6000"/>
              <a:t>The solution</a:t>
            </a:r>
            <a:endParaRPr sz="6000"/>
          </a:p>
        </p:txBody>
      </p:sp>
      <p:sp>
        <p:nvSpPr>
          <p:cNvPr id="569" name="Google Shape;569;p58"/>
          <p:cNvSpPr txBox="1">
            <a:spLocks noGrp="1"/>
          </p:cNvSpPr>
          <p:nvPr>
            <p:ph type="body" idx="1"/>
          </p:nvPr>
        </p:nvSpPr>
        <p:spPr>
          <a:xfrm>
            <a:off x="4795936" y="1353867"/>
            <a:ext cx="7199400" cy="5028000"/>
          </a:xfrm>
          <a:prstGeom prst="rect">
            <a:avLst/>
          </a:prstGeom>
        </p:spPr>
        <p:txBody>
          <a:bodyPr spcFirstLastPara="1" wrap="square" lIns="108000" tIns="36000" rIns="108000" bIns="36000" anchor="t" anchorCtr="0">
            <a:noAutofit/>
          </a:bodyPr>
          <a:lstStyle/>
          <a:p>
            <a:pPr marL="0" lvl="0" indent="0" algn="l" rtl="0">
              <a:spcBef>
                <a:spcPts val="600"/>
              </a:spcBef>
              <a:spcAft>
                <a:spcPts val="0"/>
              </a:spcAft>
              <a:buNone/>
            </a:pPr>
            <a:endParaRPr sz="2400">
              <a:solidFill>
                <a:schemeClr val="dk1"/>
              </a:solidFill>
            </a:endParaRPr>
          </a:p>
          <a:p>
            <a:pPr marL="914400" lvl="0" indent="0" algn="l" rtl="0">
              <a:spcBef>
                <a:spcPts val="600"/>
              </a:spcBef>
              <a:spcAft>
                <a:spcPts val="0"/>
              </a:spcAft>
              <a:buNone/>
            </a:pPr>
            <a:r>
              <a:rPr lang="en-US" sz="2400">
                <a:solidFill>
                  <a:schemeClr val="dk1"/>
                </a:solidFill>
              </a:rPr>
              <a:t>You should set your Apache directory indexes to ‘index.php’, and keep an index.php file in every directory. Set it to redirect to your main page if the directory should not be browsable, such as an images directory or similar.</a:t>
            </a:r>
            <a:endParaRPr sz="2400" u="sng">
              <a:solidFill>
                <a:schemeClr val="dk1"/>
              </a:solidFill>
            </a:endParaRPr>
          </a:p>
          <a:p>
            <a:pPr marL="914400" lvl="0" indent="0" algn="l" rtl="0">
              <a:spcBef>
                <a:spcPts val="600"/>
              </a:spcBef>
              <a:spcAft>
                <a:spcPts val="0"/>
              </a:spcAft>
              <a:buNone/>
            </a:pPr>
            <a:endParaRPr sz="2400">
              <a:solidFill>
                <a:schemeClr val="dk1"/>
              </a:solidFill>
            </a:endParaRPr>
          </a:p>
          <a:p>
            <a:pPr marL="914400" lvl="0" indent="0" algn="l" rtl="0">
              <a:spcBef>
                <a:spcPts val="600"/>
              </a:spcBef>
              <a:spcAft>
                <a:spcPts val="600"/>
              </a:spcAft>
              <a:buNone/>
            </a:pPr>
            <a:r>
              <a:rPr lang="en-US" sz="2400" u="sng">
                <a:solidFill>
                  <a:schemeClr val="hlink"/>
                </a:solidFill>
                <a:hlinkClick r:id="rId3"/>
              </a:rPr>
              <a:t>more info</a:t>
            </a:r>
            <a:endParaRPr sz="2400">
              <a:solidFill>
                <a:schemeClr val="dk1"/>
              </a:solidFill>
            </a:endParaRPr>
          </a:p>
        </p:txBody>
      </p:sp>
      <p:sp>
        <p:nvSpPr>
          <p:cNvPr id="570" name="Google Shape;570;p58"/>
          <p:cNvSpPr txBox="1">
            <a:spLocks noGrp="1"/>
          </p:cNvSpPr>
          <p:nvPr>
            <p:ph type="title"/>
          </p:nvPr>
        </p:nvSpPr>
        <p:spPr>
          <a:xfrm>
            <a:off x="190405" y="100750"/>
            <a:ext cx="9506100" cy="882600"/>
          </a:xfrm>
          <a:prstGeom prst="rect">
            <a:avLst/>
          </a:prstGeom>
        </p:spPr>
        <p:txBody>
          <a:bodyPr spcFirstLastPara="1" wrap="square" lIns="108000" tIns="36000" rIns="108000" bIns="36000" anchor="ctr" anchorCtr="0">
            <a:noAutofit/>
          </a:bodyPr>
          <a:lstStyle/>
          <a:p>
            <a:pPr marL="0" lvl="0" indent="0" algn="l" rtl="0">
              <a:spcBef>
                <a:spcPts val="0"/>
              </a:spcBef>
              <a:spcAft>
                <a:spcPts val="0"/>
              </a:spcAft>
              <a:buNone/>
            </a:pPr>
            <a:r>
              <a:rPr lang="en-US" sz="3950"/>
              <a:t>#3 </a:t>
            </a:r>
            <a:r>
              <a:rPr lang="en-US" sz="3950">
                <a:latin typeface="Arial"/>
                <a:ea typeface="Arial"/>
                <a:cs typeface="Arial"/>
                <a:sym typeface="Arial"/>
              </a:rPr>
              <a:t>Source Code Revelation</a:t>
            </a:r>
            <a:endParaRPr sz="3950">
              <a:latin typeface="Arial"/>
              <a:ea typeface="Arial"/>
              <a:cs typeface="Arial"/>
              <a:sym typeface="Arial"/>
            </a:endParaRPr>
          </a:p>
        </p:txBody>
      </p:sp>
      <p:sp>
        <p:nvSpPr>
          <p:cNvPr id="571" name="Google Shape;571;p58"/>
          <p:cNvSpPr txBox="1">
            <a:spLocks noGrp="1"/>
          </p:cNvSpPr>
          <p:nvPr>
            <p:ph type="sldNum" idx="12"/>
          </p:nvPr>
        </p:nvSpPr>
        <p:spPr>
          <a:xfrm>
            <a:off x="11566412" y="6397196"/>
            <a:ext cx="428700" cy="308700"/>
          </a:xfrm>
          <a:prstGeom prst="rect">
            <a:avLst/>
          </a:prstGeom>
        </p:spPr>
        <p:txBody>
          <a:bodyPr spcFirstLastPara="1" wrap="square" lIns="36000" tIns="36000" rIns="36000" bIns="360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46</a:t>
            </a:fld>
            <a:endParaRPr/>
          </a:p>
        </p:txBody>
      </p:sp>
      <p:pic>
        <p:nvPicPr>
          <p:cNvPr id="572" name="Google Shape;572;p58"/>
          <p:cNvPicPr preferRelativeResize="0"/>
          <p:nvPr/>
        </p:nvPicPr>
        <p:blipFill>
          <a:blip r:embed="rId4">
            <a:alphaModFix/>
          </a:blip>
          <a:stretch>
            <a:fillRect/>
          </a:stretch>
        </p:blipFill>
        <p:spPr>
          <a:xfrm>
            <a:off x="330150" y="1676075"/>
            <a:ext cx="3609975" cy="472440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578" name="Google Shape;578;p59"/>
          <p:cNvSpPr>
            <a:spLocks noGrp="1"/>
          </p:cNvSpPr>
          <p:nvPr>
            <p:ph type="pic" idx="2"/>
          </p:nvPr>
        </p:nvSpPr>
        <p:spPr>
          <a:xfrm>
            <a:off x="190405" y="1355077"/>
            <a:ext cx="3889500" cy="5366400"/>
          </a:xfrm>
          <a:prstGeom prst="rect">
            <a:avLst/>
          </a:prstGeom>
        </p:spPr>
        <p:txBody>
          <a:bodyPr spcFirstLastPara="1" wrap="square" lIns="108000" tIns="36000" rIns="108000" bIns="36000" anchor="ctr" anchorCtr="0">
            <a:noAutofit/>
          </a:bodyPr>
          <a:lstStyle/>
          <a:p>
            <a:pPr marL="0" lvl="0" indent="0" algn="ctr" rtl="0">
              <a:spcBef>
                <a:spcPts val="600"/>
              </a:spcBef>
              <a:spcAft>
                <a:spcPts val="600"/>
              </a:spcAft>
              <a:buNone/>
            </a:pPr>
            <a:r>
              <a:rPr lang="en-US" sz="6000"/>
              <a:t>#4</a:t>
            </a:r>
            <a:endParaRPr sz="6000"/>
          </a:p>
        </p:txBody>
      </p:sp>
      <p:sp>
        <p:nvSpPr>
          <p:cNvPr id="579" name="Google Shape;579;p59"/>
          <p:cNvSpPr txBox="1">
            <a:spLocks noGrp="1"/>
          </p:cNvSpPr>
          <p:nvPr>
            <p:ph type="body" idx="1"/>
          </p:nvPr>
        </p:nvSpPr>
        <p:spPr>
          <a:xfrm>
            <a:off x="4795936" y="1353867"/>
            <a:ext cx="7199400" cy="5028000"/>
          </a:xfrm>
          <a:prstGeom prst="rect">
            <a:avLst/>
          </a:prstGeom>
        </p:spPr>
        <p:txBody>
          <a:bodyPr spcFirstLastPara="1" wrap="square" lIns="108000" tIns="36000" rIns="108000" bIns="36000" anchor="t" anchorCtr="0">
            <a:noAutofit/>
          </a:bodyPr>
          <a:lstStyle/>
          <a:p>
            <a:pPr marL="0" lvl="0" indent="0" algn="l" rtl="0">
              <a:spcBef>
                <a:spcPts val="600"/>
              </a:spcBef>
              <a:spcAft>
                <a:spcPts val="0"/>
              </a:spcAft>
              <a:buNone/>
            </a:pPr>
            <a:endParaRPr sz="2400">
              <a:solidFill>
                <a:schemeClr val="dk1"/>
              </a:solidFill>
            </a:endParaRPr>
          </a:p>
          <a:p>
            <a:pPr marL="914400" lvl="0" indent="0" algn="l" rtl="0">
              <a:spcBef>
                <a:spcPts val="600"/>
              </a:spcBef>
              <a:spcAft>
                <a:spcPts val="0"/>
              </a:spcAft>
              <a:buNone/>
            </a:pPr>
            <a:endParaRPr sz="2400">
              <a:solidFill>
                <a:schemeClr val="dk1"/>
              </a:solidFill>
            </a:endParaRPr>
          </a:p>
          <a:p>
            <a:pPr marL="914400" lvl="0" indent="0" algn="l" rtl="0">
              <a:spcBef>
                <a:spcPts val="600"/>
              </a:spcBef>
              <a:spcAft>
                <a:spcPts val="0"/>
              </a:spcAft>
              <a:buNone/>
            </a:pPr>
            <a:r>
              <a:rPr lang="en-US" sz="2400">
                <a:solidFill>
                  <a:schemeClr val="dk1"/>
                </a:solidFill>
              </a:rPr>
              <a:t>This is when remote files get included in your application. </a:t>
            </a:r>
            <a:endParaRPr sz="2400">
              <a:solidFill>
                <a:schemeClr val="dk1"/>
              </a:solidFill>
            </a:endParaRPr>
          </a:p>
          <a:p>
            <a:pPr marL="914400" lvl="0" indent="0" algn="l" rtl="0">
              <a:spcBef>
                <a:spcPts val="600"/>
              </a:spcBef>
              <a:spcAft>
                <a:spcPts val="0"/>
              </a:spcAft>
              <a:buNone/>
            </a:pPr>
            <a:r>
              <a:rPr lang="en-US" sz="2400">
                <a:solidFill>
                  <a:schemeClr val="dk1"/>
                </a:solidFill>
              </a:rPr>
              <a:t>But why is this a problem? </a:t>
            </a:r>
            <a:endParaRPr sz="2400">
              <a:solidFill>
                <a:schemeClr val="dk1"/>
              </a:solidFill>
            </a:endParaRPr>
          </a:p>
          <a:p>
            <a:pPr marL="914400" lvl="0" indent="0" algn="l" rtl="0">
              <a:spcBef>
                <a:spcPts val="600"/>
              </a:spcBef>
              <a:spcAft>
                <a:spcPts val="0"/>
              </a:spcAft>
              <a:buNone/>
            </a:pPr>
            <a:r>
              <a:rPr lang="en-US" sz="2400">
                <a:solidFill>
                  <a:schemeClr val="dk1"/>
                </a:solidFill>
              </a:rPr>
              <a:t>Because the remote file is untrusted. It could have been maliciously modified to contain code you don’t want running in your application.</a:t>
            </a:r>
            <a:endParaRPr sz="2400" u="sng">
              <a:solidFill>
                <a:schemeClr val="dk1"/>
              </a:solidFill>
            </a:endParaRPr>
          </a:p>
          <a:p>
            <a:pPr marL="914400" lvl="0" indent="0" algn="l" rtl="0">
              <a:spcBef>
                <a:spcPts val="600"/>
              </a:spcBef>
              <a:spcAft>
                <a:spcPts val="600"/>
              </a:spcAft>
              <a:buNone/>
            </a:pPr>
            <a:endParaRPr sz="2400">
              <a:solidFill>
                <a:schemeClr val="dk1"/>
              </a:solidFill>
            </a:endParaRPr>
          </a:p>
        </p:txBody>
      </p:sp>
      <p:sp>
        <p:nvSpPr>
          <p:cNvPr id="580" name="Google Shape;580;p59"/>
          <p:cNvSpPr txBox="1">
            <a:spLocks noGrp="1"/>
          </p:cNvSpPr>
          <p:nvPr>
            <p:ph type="title"/>
          </p:nvPr>
        </p:nvSpPr>
        <p:spPr>
          <a:xfrm>
            <a:off x="190405" y="100750"/>
            <a:ext cx="9506100" cy="882600"/>
          </a:xfrm>
          <a:prstGeom prst="rect">
            <a:avLst/>
          </a:prstGeom>
        </p:spPr>
        <p:txBody>
          <a:bodyPr spcFirstLastPara="1" wrap="square" lIns="108000" tIns="36000" rIns="108000" bIns="36000" anchor="ctr" anchorCtr="0">
            <a:noAutofit/>
          </a:bodyPr>
          <a:lstStyle/>
          <a:p>
            <a:pPr marL="0" lvl="0" indent="0" algn="l" rtl="0">
              <a:spcBef>
                <a:spcPts val="0"/>
              </a:spcBef>
              <a:spcAft>
                <a:spcPts val="0"/>
              </a:spcAft>
              <a:buNone/>
            </a:pPr>
            <a:r>
              <a:rPr lang="en-US" sz="3950"/>
              <a:t>#4 </a:t>
            </a:r>
            <a:r>
              <a:rPr lang="en-US" sz="3950">
                <a:latin typeface="Arial"/>
                <a:ea typeface="Arial"/>
                <a:cs typeface="Arial"/>
                <a:sym typeface="Arial"/>
              </a:rPr>
              <a:t>Remote File Inclusion</a:t>
            </a:r>
            <a:endParaRPr sz="3950">
              <a:latin typeface="Arial"/>
              <a:ea typeface="Arial"/>
              <a:cs typeface="Arial"/>
              <a:sym typeface="Arial"/>
            </a:endParaRPr>
          </a:p>
        </p:txBody>
      </p:sp>
      <p:sp>
        <p:nvSpPr>
          <p:cNvPr id="581" name="Google Shape;581;p59"/>
          <p:cNvSpPr txBox="1">
            <a:spLocks noGrp="1"/>
          </p:cNvSpPr>
          <p:nvPr>
            <p:ph type="sldNum" idx="12"/>
          </p:nvPr>
        </p:nvSpPr>
        <p:spPr>
          <a:xfrm>
            <a:off x="11566412" y="6397196"/>
            <a:ext cx="428700" cy="308700"/>
          </a:xfrm>
          <a:prstGeom prst="rect">
            <a:avLst/>
          </a:prstGeom>
        </p:spPr>
        <p:txBody>
          <a:bodyPr spcFirstLastPara="1" wrap="square" lIns="36000" tIns="36000" rIns="36000" bIns="360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47</a:t>
            </a:fld>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86"/>
        <p:cNvGrpSpPr/>
        <p:nvPr/>
      </p:nvGrpSpPr>
      <p:grpSpPr>
        <a:xfrm>
          <a:off x="0" y="0"/>
          <a:ext cx="0" cy="0"/>
          <a:chOff x="0" y="0"/>
          <a:chExt cx="0" cy="0"/>
        </a:xfrm>
      </p:grpSpPr>
      <p:sp>
        <p:nvSpPr>
          <p:cNvPr id="587" name="Google Shape;587;p60"/>
          <p:cNvSpPr>
            <a:spLocks noGrp="1"/>
          </p:cNvSpPr>
          <p:nvPr>
            <p:ph type="pic" idx="2"/>
          </p:nvPr>
        </p:nvSpPr>
        <p:spPr>
          <a:xfrm>
            <a:off x="190405" y="1355077"/>
            <a:ext cx="3889500" cy="5366400"/>
          </a:xfrm>
          <a:prstGeom prst="rect">
            <a:avLst/>
          </a:prstGeom>
        </p:spPr>
        <p:txBody>
          <a:bodyPr spcFirstLastPara="1" wrap="square" lIns="108000" tIns="36000" rIns="108000" bIns="36000" anchor="ctr" anchorCtr="0">
            <a:noAutofit/>
          </a:bodyPr>
          <a:lstStyle/>
          <a:p>
            <a:pPr marL="0" lvl="0" indent="0" algn="ctr" rtl="0">
              <a:spcBef>
                <a:spcPts val="600"/>
              </a:spcBef>
              <a:spcAft>
                <a:spcPts val="600"/>
              </a:spcAft>
              <a:buNone/>
            </a:pPr>
            <a:r>
              <a:rPr lang="en-US" sz="6000"/>
              <a:t>Example</a:t>
            </a:r>
            <a:endParaRPr sz="6000"/>
          </a:p>
        </p:txBody>
      </p:sp>
      <p:sp>
        <p:nvSpPr>
          <p:cNvPr id="588" name="Google Shape;588;p60"/>
          <p:cNvSpPr txBox="1">
            <a:spLocks noGrp="1"/>
          </p:cNvSpPr>
          <p:nvPr>
            <p:ph type="body" idx="1"/>
          </p:nvPr>
        </p:nvSpPr>
        <p:spPr>
          <a:xfrm>
            <a:off x="4795936" y="1353867"/>
            <a:ext cx="7199400" cy="5028000"/>
          </a:xfrm>
          <a:prstGeom prst="rect">
            <a:avLst/>
          </a:prstGeom>
        </p:spPr>
        <p:txBody>
          <a:bodyPr spcFirstLastPara="1" wrap="square" lIns="108000" tIns="36000" rIns="108000" bIns="36000" anchor="t" anchorCtr="0">
            <a:noAutofit/>
          </a:bodyPr>
          <a:lstStyle/>
          <a:p>
            <a:pPr marL="0" lvl="0" indent="0" algn="l" rtl="0">
              <a:spcBef>
                <a:spcPts val="600"/>
              </a:spcBef>
              <a:spcAft>
                <a:spcPts val="0"/>
              </a:spcAft>
              <a:buNone/>
            </a:pPr>
            <a:endParaRPr sz="2400">
              <a:solidFill>
                <a:schemeClr val="dk1"/>
              </a:solidFill>
            </a:endParaRPr>
          </a:p>
          <a:p>
            <a:pPr marL="914400" lvl="0" indent="0" algn="l" rtl="0">
              <a:spcBef>
                <a:spcPts val="600"/>
              </a:spcBef>
              <a:spcAft>
                <a:spcPts val="0"/>
              </a:spcAft>
              <a:buNone/>
            </a:pPr>
            <a:endParaRPr sz="2400">
              <a:solidFill>
                <a:schemeClr val="dk1"/>
              </a:solidFill>
            </a:endParaRPr>
          </a:p>
          <a:p>
            <a:pPr marL="914400" lvl="0" indent="0" algn="l" rtl="0">
              <a:spcBef>
                <a:spcPts val="600"/>
              </a:spcBef>
              <a:spcAft>
                <a:spcPts val="0"/>
              </a:spcAft>
              <a:buNone/>
            </a:pPr>
            <a:r>
              <a:rPr lang="en-US" sz="2400">
                <a:solidFill>
                  <a:schemeClr val="dk1"/>
                </a:solidFill>
              </a:rPr>
              <a:t>Suppose you have a situation where your site at www.myplace.com includes the library www.goodpeople.com/script.php. One night, www.goodpeople.com is compromised and the contents of the file is replaced with evil code that will trash your application. Then someone visits your site, you pull in the updated code, and </a:t>
            </a:r>
            <a:endParaRPr sz="2400" u="sng">
              <a:solidFill>
                <a:schemeClr val="dk1"/>
              </a:solidFill>
            </a:endParaRPr>
          </a:p>
          <a:p>
            <a:pPr marL="914400" lvl="0" indent="0" algn="l" rtl="0">
              <a:spcBef>
                <a:spcPts val="600"/>
              </a:spcBef>
              <a:spcAft>
                <a:spcPts val="600"/>
              </a:spcAft>
              <a:buNone/>
            </a:pPr>
            <a:endParaRPr sz="2400">
              <a:solidFill>
                <a:schemeClr val="dk1"/>
              </a:solidFill>
            </a:endParaRPr>
          </a:p>
        </p:txBody>
      </p:sp>
      <p:sp>
        <p:nvSpPr>
          <p:cNvPr id="589" name="Google Shape;589;p60"/>
          <p:cNvSpPr txBox="1">
            <a:spLocks noGrp="1"/>
          </p:cNvSpPr>
          <p:nvPr>
            <p:ph type="title"/>
          </p:nvPr>
        </p:nvSpPr>
        <p:spPr>
          <a:xfrm>
            <a:off x="190405" y="100750"/>
            <a:ext cx="9506100" cy="882600"/>
          </a:xfrm>
          <a:prstGeom prst="rect">
            <a:avLst/>
          </a:prstGeom>
        </p:spPr>
        <p:txBody>
          <a:bodyPr spcFirstLastPara="1" wrap="square" lIns="108000" tIns="36000" rIns="108000" bIns="36000" anchor="ctr" anchorCtr="0">
            <a:noAutofit/>
          </a:bodyPr>
          <a:lstStyle/>
          <a:p>
            <a:pPr marL="0" lvl="0" indent="0" algn="l" rtl="0">
              <a:spcBef>
                <a:spcPts val="0"/>
              </a:spcBef>
              <a:spcAft>
                <a:spcPts val="0"/>
              </a:spcAft>
              <a:buNone/>
            </a:pPr>
            <a:r>
              <a:rPr lang="en-US" sz="3950"/>
              <a:t>#4 </a:t>
            </a:r>
            <a:r>
              <a:rPr lang="en-US" sz="3950">
                <a:latin typeface="Arial"/>
                <a:ea typeface="Arial"/>
                <a:cs typeface="Arial"/>
                <a:sym typeface="Arial"/>
              </a:rPr>
              <a:t>Remote File Inclusion</a:t>
            </a:r>
            <a:endParaRPr sz="3950">
              <a:latin typeface="Arial"/>
              <a:ea typeface="Arial"/>
              <a:cs typeface="Arial"/>
              <a:sym typeface="Arial"/>
            </a:endParaRPr>
          </a:p>
        </p:txBody>
      </p:sp>
      <p:sp>
        <p:nvSpPr>
          <p:cNvPr id="590" name="Google Shape;590;p60"/>
          <p:cNvSpPr txBox="1">
            <a:spLocks noGrp="1"/>
          </p:cNvSpPr>
          <p:nvPr>
            <p:ph type="sldNum" idx="12"/>
          </p:nvPr>
        </p:nvSpPr>
        <p:spPr>
          <a:xfrm>
            <a:off x="11566412" y="6397196"/>
            <a:ext cx="428700" cy="308700"/>
          </a:xfrm>
          <a:prstGeom prst="rect">
            <a:avLst/>
          </a:prstGeom>
        </p:spPr>
        <p:txBody>
          <a:bodyPr spcFirstLastPara="1" wrap="square" lIns="36000" tIns="36000" rIns="36000" bIns="360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48</a:t>
            </a:fld>
            <a:endParaRPr/>
          </a:p>
        </p:txBody>
      </p:sp>
      <p:pic>
        <p:nvPicPr>
          <p:cNvPr id="591" name="Google Shape;591;p60"/>
          <p:cNvPicPr preferRelativeResize="0"/>
          <p:nvPr/>
        </p:nvPicPr>
        <p:blipFill>
          <a:blip r:embed="rId3">
            <a:alphaModFix/>
          </a:blip>
          <a:stretch>
            <a:fillRect/>
          </a:stretch>
        </p:blipFill>
        <p:spPr>
          <a:xfrm>
            <a:off x="10488200" y="5112548"/>
            <a:ext cx="1283025" cy="106522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96"/>
        <p:cNvGrpSpPr/>
        <p:nvPr/>
      </p:nvGrpSpPr>
      <p:grpSpPr>
        <a:xfrm>
          <a:off x="0" y="0"/>
          <a:ext cx="0" cy="0"/>
          <a:chOff x="0" y="0"/>
          <a:chExt cx="0" cy="0"/>
        </a:xfrm>
      </p:grpSpPr>
      <p:sp>
        <p:nvSpPr>
          <p:cNvPr id="597" name="Google Shape;597;p61"/>
          <p:cNvSpPr>
            <a:spLocks noGrp="1"/>
          </p:cNvSpPr>
          <p:nvPr>
            <p:ph type="pic" idx="2"/>
          </p:nvPr>
        </p:nvSpPr>
        <p:spPr>
          <a:xfrm>
            <a:off x="190405" y="1355077"/>
            <a:ext cx="3889500" cy="5366400"/>
          </a:xfrm>
          <a:prstGeom prst="rect">
            <a:avLst/>
          </a:prstGeom>
        </p:spPr>
        <p:txBody>
          <a:bodyPr spcFirstLastPara="1" wrap="square" lIns="108000" tIns="36000" rIns="108000" bIns="36000" anchor="ctr" anchorCtr="0">
            <a:noAutofit/>
          </a:bodyPr>
          <a:lstStyle/>
          <a:p>
            <a:pPr marL="0" lvl="0" indent="0" algn="ctr" rtl="0">
              <a:spcBef>
                <a:spcPts val="600"/>
              </a:spcBef>
              <a:spcAft>
                <a:spcPts val="600"/>
              </a:spcAft>
              <a:buNone/>
            </a:pPr>
            <a:r>
              <a:rPr lang="en-US" sz="6000"/>
              <a:t>So how do you stop it?</a:t>
            </a:r>
            <a:endParaRPr sz="6000"/>
          </a:p>
        </p:txBody>
      </p:sp>
      <p:sp>
        <p:nvSpPr>
          <p:cNvPr id="598" name="Google Shape;598;p61"/>
          <p:cNvSpPr txBox="1">
            <a:spLocks noGrp="1"/>
          </p:cNvSpPr>
          <p:nvPr>
            <p:ph type="body" idx="1"/>
          </p:nvPr>
        </p:nvSpPr>
        <p:spPr>
          <a:xfrm>
            <a:off x="4795936" y="1353867"/>
            <a:ext cx="7199400" cy="5028000"/>
          </a:xfrm>
          <a:prstGeom prst="rect">
            <a:avLst/>
          </a:prstGeom>
        </p:spPr>
        <p:txBody>
          <a:bodyPr spcFirstLastPara="1" wrap="square" lIns="108000" tIns="36000" rIns="108000" bIns="36000" anchor="t" anchorCtr="0">
            <a:noAutofit/>
          </a:bodyPr>
          <a:lstStyle/>
          <a:p>
            <a:pPr marL="0" lvl="0" indent="0" algn="l" rtl="0">
              <a:lnSpc>
                <a:spcPct val="115000"/>
              </a:lnSpc>
              <a:spcBef>
                <a:spcPts val="1200"/>
              </a:spcBef>
              <a:spcAft>
                <a:spcPts val="0"/>
              </a:spcAft>
              <a:buNone/>
            </a:pPr>
            <a:r>
              <a:rPr lang="en-US" sz="2400">
                <a:solidFill>
                  <a:schemeClr val="dk1"/>
                </a:solidFill>
              </a:rPr>
              <a:t>Fortunately, fixing this is relatively simple. All you have to do is go to your php.ini and check the settings on these flags.</a:t>
            </a:r>
            <a:endParaRPr sz="2400">
              <a:solidFill>
                <a:schemeClr val="dk1"/>
              </a:solidFill>
            </a:endParaRPr>
          </a:p>
          <a:p>
            <a:pPr marL="457200" lvl="0" indent="-298450" algn="l" rtl="0">
              <a:lnSpc>
                <a:spcPct val="115000"/>
              </a:lnSpc>
              <a:spcBef>
                <a:spcPts val="1200"/>
              </a:spcBef>
              <a:spcAft>
                <a:spcPts val="0"/>
              </a:spcAft>
              <a:buClr>
                <a:srgbClr val="000000"/>
              </a:buClr>
              <a:buSzPts val="1100"/>
              <a:buFont typeface="Arial"/>
              <a:buChar char="●"/>
            </a:pPr>
            <a:r>
              <a:rPr lang="en-US" sz="2400">
                <a:solidFill>
                  <a:schemeClr val="dk1"/>
                </a:solidFill>
              </a:rPr>
              <a:t>allow_url_fopen – indicates whether external files can be included. The default is to set this to ‘on’ but you want to turn this off.</a:t>
            </a:r>
            <a:endParaRPr sz="2400">
              <a:solidFill>
                <a:schemeClr val="dk1"/>
              </a:solidFill>
            </a:endParaRPr>
          </a:p>
          <a:p>
            <a:pPr marL="457200" lvl="0" indent="-298450" algn="l" rtl="0">
              <a:lnSpc>
                <a:spcPct val="115000"/>
              </a:lnSpc>
              <a:spcBef>
                <a:spcPts val="0"/>
              </a:spcBef>
              <a:spcAft>
                <a:spcPts val="0"/>
              </a:spcAft>
              <a:buClr>
                <a:srgbClr val="000000"/>
              </a:buClr>
              <a:buSzPts val="1100"/>
              <a:buFont typeface="Arial"/>
              <a:buChar char="●"/>
            </a:pPr>
            <a:r>
              <a:rPr lang="en-US" sz="2400">
                <a:solidFill>
                  <a:schemeClr val="dk1"/>
                </a:solidFill>
              </a:rPr>
              <a:t>allow_url_include – indicates whether the include(), require(), include_once(), and require_once() functions can reference remote files. The default sets this off, and setting allow_url_fopen off forces this off too.</a:t>
            </a:r>
            <a:endParaRPr sz="2400">
              <a:solidFill>
                <a:schemeClr val="dk1"/>
              </a:solidFill>
            </a:endParaRPr>
          </a:p>
          <a:p>
            <a:pPr marL="914400" lvl="0" indent="0" algn="l" rtl="0">
              <a:spcBef>
                <a:spcPts val="1200"/>
              </a:spcBef>
              <a:spcAft>
                <a:spcPts val="0"/>
              </a:spcAft>
              <a:buNone/>
            </a:pPr>
            <a:endParaRPr sz="2400">
              <a:solidFill>
                <a:schemeClr val="dk1"/>
              </a:solidFill>
            </a:endParaRPr>
          </a:p>
          <a:p>
            <a:pPr marL="914400" lvl="0" indent="0" algn="l" rtl="0">
              <a:spcBef>
                <a:spcPts val="600"/>
              </a:spcBef>
              <a:spcAft>
                <a:spcPts val="600"/>
              </a:spcAft>
              <a:buNone/>
            </a:pPr>
            <a:endParaRPr sz="2400">
              <a:solidFill>
                <a:schemeClr val="dk1"/>
              </a:solidFill>
            </a:endParaRPr>
          </a:p>
        </p:txBody>
      </p:sp>
      <p:sp>
        <p:nvSpPr>
          <p:cNvPr id="599" name="Google Shape;599;p61"/>
          <p:cNvSpPr txBox="1">
            <a:spLocks noGrp="1"/>
          </p:cNvSpPr>
          <p:nvPr>
            <p:ph type="title"/>
          </p:nvPr>
        </p:nvSpPr>
        <p:spPr>
          <a:xfrm>
            <a:off x="190405" y="100750"/>
            <a:ext cx="9506100" cy="882600"/>
          </a:xfrm>
          <a:prstGeom prst="rect">
            <a:avLst/>
          </a:prstGeom>
        </p:spPr>
        <p:txBody>
          <a:bodyPr spcFirstLastPara="1" wrap="square" lIns="108000" tIns="36000" rIns="108000" bIns="36000" anchor="ctr" anchorCtr="0">
            <a:noAutofit/>
          </a:bodyPr>
          <a:lstStyle/>
          <a:p>
            <a:pPr marL="0" lvl="0" indent="0" algn="l" rtl="0">
              <a:spcBef>
                <a:spcPts val="0"/>
              </a:spcBef>
              <a:spcAft>
                <a:spcPts val="0"/>
              </a:spcAft>
              <a:buNone/>
            </a:pPr>
            <a:r>
              <a:rPr lang="en-US" sz="3950"/>
              <a:t>#4 </a:t>
            </a:r>
            <a:r>
              <a:rPr lang="en-US" sz="3950">
                <a:latin typeface="Arial"/>
                <a:ea typeface="Arial"/>
                <a:cs typeface="Arial"/>
                <a:sym typeface="Arial"/>
              </a:rPr>
              <a:t>Remote File Inclusion</a:t>
            </a:r>
            <a:endParaRPr sz="3950">
              <a:latin typeface="Arial"/>
              <a:ea typeface="Arial"/>
              <a:cs typeface="Arial"/>
              <a:sym typeface="Arial"/>
            </a:endParaRPr>
          </a:p>
        </p:txBody>
      </p:sp>
      <p:sp>
        <p:nvSpPr>
          <p:cNvPr id="600" name="Google Shape;600;p61"/>
          <p:cNvSpPr txBox="1">
            <a:spLocks noGrp="1"/>
          </p:cNvSpPr>
          <p:nvPr>
            <p:ph type="sldNum" idx="12"/>
          </p:nvPr>
        </p:nvSpPr>
        <p:spPr>
          <a:xfrm>
            <a:off x="11566412" y="6397196"/>
            <a:ext cx="428700" cy="308700"/>
          </a:xfrm>
          <a:prstGeom prst="rect">
            <a:avLst/>
          </a:prstGeom>
        </p:spPr>
        <p:txBody>
          <a:bodyPr spcFirstLastPara="1" wrap="square" lIns="36000" tIns="36000" rIns="36000" bIns="360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49</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17"/>
          <p:cNvSpPr txBox="1">
            <a:spLocks noGrp="1"/>
          </p:cNvSpPr>
          <p:nvPr>
            <p:ph type="subTitle" idx="1"/>
          </p:nvPr>
        </p:nvSpPr>
        <p:spPr>
          <a:xfrm>
            <a:off x="613350" y="4598873"/>
            <a:ext cx="10965300" cy="671100"/>
          </a:xfrm>
          <a:prstGeom prst="rect">
            <a:avLst/>
          </a:prstGeom>
          <a:noFill/>
          <a:ln>
            <a:noFill/>
          </a:ln>
        </p:spPr>
        <p:txBody>
          <a:bodyPr spcFirstLastPara="1" wrap="square" lIns="108000" tIns="36000" rIns="108000" bIns="36000" anchor="t" anchorCtr="0">
            <a:noAutofit/>
          </a:bodyPr>
          <a:lstStyle/>
          <a:p>
            <a:pPr marL="0" lvl="0" indent="0" algn="ctr" rtl="0">
              <a:spcBef>
                <a:spcPts val="0"/>
              </a:spcBef>
              <a:spcAft>
                <a:spcPts val="0"/>
              </a:spcAft>
              <a:buClr>
                <a:schemeClr val="dk1"/>
              </a:buClr>
              <a:buSzPts val="3598"/>
              <a:buNone/>
            </a:pPr>
            <a:r>
              <a:rPr lang="en-US"/>
              <a:t>PHP web development 2019/2020</a:t>
            </a:r>
            <a:endParaRPr/>
          </a:p>
          <a:p>
            <a:pPr marL="0" lvl="0" indent="0" algn="ctr" rtl="0">
              <a:lnSpc>
                <a:spcPct val="105000"/>
              </a:lnSpc>
              <a:spcBef>
                <a:spcPts val="0"/>
              </a:spcBef>
              <a:spcAft>
                <a:spcPts val="0"/>
              </a:spcAft>
              <a:buClr>
                <a:schemeClr val="dk1"/>
              </a:buClr>
              <a:buSzPts val="3598"/>
              <a:buNone/>
            </a:pPr>
            <a:endParaRPr/>
          </a:p>
        </p:txBody>
      </p:sp>
      <p:sp>
        <p:nvSpPr>
          <p:cNvPr id="181" name="Google Shape;181;p17"/>
          <p:cNvSpPr txBox="1">
            <a:spLocks noGrp="1"/>
          </p:cNvSpPr>
          <p:nvPr>
            <p:ph type="title"/>
          </p:nvPr>
        </p:nvSpPr>
        <p:spPr>
          <a:xfrm>
            <a:off x="998700" y="333125"/>
            <a:ext cx="10194600" cy="4166400"/>
          </a:xfrm>
          <a:prstGeom prst="rect">
            <a:avLst/>
          </a:prstGeom>
          <a:noFill/>
          <a:ln>
            <a:noFill/>
          </a:ln>
        </p:spPr>
        <p:txBody>
          <a:bodyPr spcFirstLastPara="1" wrap="square" lIns="108000" tIns="36000" rIns="108000" bIns="36000" anchor="b" anchorCtr="0">
            <a:noAutofit/>
          </a:bodyPr>
          <a:lstStyle/>
          <a:p>
            <a:pPr marL="0" lvl="0" indent="0" algn="ctr" rtl="0">
              <a:spcBef>
                <a:spcPts val="0"/>
              </a:spcBef>
              <a:spcAft>
                <a:spcPts val="0"/>
              </a:spcAft>
              <a:buNone/>
            </a:pPr>
            <a:r>
              <a:rPr lang="en-US" sz="7200"/>
              <a:t>Top 7</a:t>
            </a:r>
            <a:endParaRPr sz="7200"/>
          </a:p>
          <a:p>
            <a:pPr marL="0" lvl="0" indent="0" algn="ctr" rtl="0">
              <a:spcBef>
                <a:spcPts val="0"/>
              </a:spcBef>
              <a:spcAft>
                <a:spcPts val="0"/>
              </a:spcAft>
              <a:buNone/>
            </a:pPr>
            <a:r>
              <a:rPr lang="en-US" sz="7200"/>
              <a:t> PHP Security Vulnerabilities</a:t>
            </a:r>
            <a:endParaRPr sz="7200"/>
          </a:p>
          <a:p>
            <a:pPr marL="0" lvl="0" indent="0" algn="l" rtl="0">
              <a:spcBef>
                <a:spcPts val="0"/>
              </a:spcBef>
              <a:spcAft>
                <a:spcPts val="0"/>
              </a:spcAft>
              <a:buNone/>
            </a:pPr>
            <a:endParaRPr sz="7200"/>
          </a:p>
        </p:txBody>
      </p:sp>
      <p:sp>
        <p:nvSpPr>
          <p:cNvPr id="182" name="Google Shape;182;p17"/>
          <p:cNvSpPr txBox="1">
            <a:spLocks noGrp="1"/>
          </p:cNvSpPr>
          <p:nvPr>
            <p:ph type="body" idx="4294967295"/>
          </p:nvPr>
        </p:nvSpPr>
        <p:spPr>
          <a:xfrm>
            <a:off x="6096000" y="5591375"/>
            <a:ext cx="6012600" cy="1058100"/>
          </a:xfrm>
          <a:prstGeom prst="rect">
            <a:avLst/>
          </a:prstGeom>
          <a:noFill/>
          <a:ln>
            <a:noFill/>
          </a:ln>
        </p:spPr>
        <p:txBody>
          <a:bodyPr spcFirstLastPara="1" wrap="square" lIns="36000" tIns="36000" rIns="36000" bIns="36000" anchor="b" anchorCtr="0">
            <a:noAutofit/>
          </a:bodyPr>
          <a:lstStyle/>
          <a:p>
            <a:pPr marL="0" lvl="0" indent="0" algn="r" rtl="0">
              <a:lnSpc>
                <a:spcPct val="105000"/>
              </a:lnSpc>
              <a:spcBef>
                <a:spcPts val="0"/>
              </a:spcBef>
              <a:spcAft>
                <a:spcPts val="0"/>
              </a:spcAft>
              <a:buClr>
                <a:srgbClr val="1A334B"/>
              </a:buClr>
              <a:buSzPts val="1700"/>
              <a:buNone/>
            </a:pPr>
            <a:r>
              <a:rPr lang="en-US" u="sng">
                <a:solidFill>
                  <a:schemeClr val="hlink"/>
                </a:solidFill>
                <a:hlinkClick r:id="rId3"/>
              </a:rPr>
              <a:t>https://vratsasoftware.com/</a:t>
            </a:r>
            <a:r>
              <a:rPr lang="en-US"/>
              <a:t> </a:t>
            </a:r>
            <a:endParaRPr/>
          </a:p>
        </p:txBody>
      </p:sp>
      <p:sp>
        <p:nvSpPr>
          <p:cNvPr id="183" name="Google Shape;183;p17"/>
          <p:cNvSpPr txBox="1">
            <a:spLocks noGrp="1"/>
          </p:cNvSpPr>
          <p:nvPr>
            <p:ph type="body" idx="4294967295"/>
          </p:nvPr>
        </p:nvSpPr>
        <p:spPr>
          <a:xfrm>
            <a:off x="113425" y="5369325"/>
            <a:ext cx="6012600" cy="1280100"/>
          </a:xfrm>
          <a:prstGeom prst="rect">
            <a:avLst/>
          </a:prstGeom>
          <a:noFill/>
          <a:ln>
            <a:noFill/>
          </a:ln>
        </p:spPr>
        <p:txBody>
          <a:bodyPr spcFirstLastPara="1" wrap="square" lIns="36000" tIns="36000" rIns="36000" bIns="36000" anchor="b" anchorCtr="0">
            <a:noAutofit/>
          </a:bodyPr>
          <a:lstStyle/>
          <a:p>
            <a:pPr marL="0" lvl="0" indent="0" algn="l" rtl="0">
              <a:lnSpc>
                <a:spcPct val="105000"/>
              </a:lnSpc>
              <a:spcBef>
                <a:spcPts val="0"/>
              </a:spcBef>
              <a:spcAft>
                <a:spcPts val="0"/>
              </a:spcAft>
              <a:buClr>
                <a:schemeClr val="dk1"/>
              </a:buClr>
              <a:buSzPts val="2300"/>
              <a:buNone/>
            </a:pPr>
            <a:r>
              <a:rPr lang="en-US"/>
              <a:t>Milenа Tomova</a:t>
            </a:r>
            <a:endParaRPr/>
          </a:p>
          <a:p>
            <a:pPr marL="0" lvl="0" indent="0" algn="l" rtl="0">
              <a:lnSpc>
                <a:spcPct val="105000"/>
              </a:lnSpc>
              <a:spcBef>
                <a:spcPts val="0"/>
              </a:spcBef>
              <a:spcAft>
                <a:spcPts val="0"/>
              </a:spcAft>
              <a:buClr>
                <a:schemeClr val="dk1"/>
              </a:buClr>
              <a:buSzPts val="2300"/>
              <a:buNone/>
            </a:pPr>
            <a:r>
              <a:rPr lang="en-US"/>
              <a:t>Vratsa Software</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605"/>
        <p:cNvGrpSpPr/>
        <p:nvPr/>
      </p:nvGrpSpPr>
      <p:grpSpPr>
        <a:xfrm>
          <a:off x="0" y="0"/>
          <a:ext cx="0" cy="0"/>
          <a:chOff x="0" y="0"/>
          <a:chExt cx="0" cy="0"/>
        </a:xfrm>
      </p:grpSpPr>
      <p:sp>
        <p:nvSpPr>
          <p:cNvPr id="606" name="Google Shape;606;p62"/>
          <p:cNvSpPr>
            <a:spLocks noGrp="1"/>
          </p:cNvSpPr>
          <p:nvPr>
            <p:ph type="pic" idx="2"/>
          </p:nvPr>
        </p:nvSpPr>
        <p:spPr>
          <a:xfrm>
            <a:off x="190405" y="1355077"/>
            <a:ext cx="3889500" cy="5366400"/>
          </a:xfrm>
          <a:prstGeom prst="rect">
            <a:avLst/>
          </a:prstGeom>
        </p:spPr>
        <p:txBody>
          <a:bodyPr spcFirstLastPara="1" wrap="square" lIns="108000" tIns="36000" rIns="108000" bIns="36000" anchor="ctr" anchorCtr="0">
            <a:noAutofit/>
          </a:bodyPr>
          <a:lstStyle/>
          <a:p>
            <a:pPr marL="0" lvl="0" indent="0" algn="ctr" rtl="0">
              <a:spcBef>
                <a:spcPts val="600"/>
              </a:spcBef>
              <a:spcAft>
                <a:spcPts val="600"/>
              </a:spcAft>
              <a:buNone/>
            </a:pPr>
            <a:r>
              <a:rPr lang="en-US" sz="6000"/>
              <a:t>#5</a:t>
            </a:r>
            <a:endParaRPr sz="6000"/>
          </a:p>
        </p:txBody>
      </p:sp>
      <p:sp>
        <p:nvSpPr>
          <p:cNvPr id="607" name="Google Shape;607;p62"/>
          <p:cNvSpPr txBox="1">
            <a:spLocks noGrp="1"/>
          </p:cNvSpPr>
          <p:nvPr>
            <p:ph type="body" idx="1"/>
          </p:nvPr>
        </p:nvSpPr>
        <p:spPr>
          <a:xfrm>
            <a:off x="4795936" y="1353867"/>
            <a:ext cx="7199400" cy="5028000"/>
          </a:xfrm>
          <a:prstGeom prst="rect">
            <a:avLst/>
          </a:prstGeom>
        </p:spPr>
        <p:txBody>
          <a:bodyPr spcFirstLastPara="1" wrap="square" lIns="108000" tIns="36000" rIns="108000" bIns="36000" anchor="t" anchorCtr="0">
            <a:noAutofit/>
          </a:bodyPr>
          <a:lstStyle/>
          <a:p>
            <a:pPr marL="457200" lvl="0" indent="0" algn="l" rtl="0">
              <a:lnSpc>
                <a:spcPct val="115000"/>
              </a:lnSpc>
              <a:spcBef>
                <a:spcPts val="1200"/>
              </a:spcBef>
              <a:spcAft>
                <a:spcPts val="0"/>
              </a:spcAft>
              <a:buNone/>
            </a:pPr>
            <a:r>
              <a:rPr lang="en-US" sz="2400">
                <a:solidFill>
                  <a:schemeClr val="dk1"/>
                </a:solidFill>
              </a:rPr>
              <a:t>Session hijacking is when a ne’er-do-well steals and use someone else’s session ID, which is something like a key to a safe deposit box.</a:t>
            </a:r>
            <a:endParaRPr sz="2400">
              <a:solidFill>
                <a:schemeClr val="dk1"/>
              </a:solidFill>
            </a:endParaRPr>
          </a:p>
          <a:p>
            <a:pPr marL="457200" lvl="0" indent="0" algn="l" rtl="0">
              <a:lnSpc>
                <a:spcPct val="115000"/>
              </a:lnSpc>
              <a:spcBef>
                <a:spcPts val="1200"/>
              </a:spcBef>
              <a:spcAft>
                <a:spcPts val="0"/>
              </a:spcAft>
              <a:buNone/>
            </a:pPr>
            <a:r>
              <a:rPr lang="en-US" sz="2400">
                <a:solidFill>
                  <a:schemeClr val="dk1"/>
                </a:solidFill>
              </a:rPr>
              <a:t> When a session is set up between a client and a web server, PHP will store the session ID in a cookie on the client side probably called PHPSESSID. </a:t>
            </a:r>
            <a:endParaRPr sz="2400">
              <a:solidFill>
                <a:schemeClr val="dk1"/>
              </a:solidFill>
            </a:endParaRPr>
          </a:p>
          <a:p>
            <a:pPr marL="457200" lvl="0" indent="0" algn="l" rtl="0">
              <a:lnSpc>
                <a:spcPct val="115000"/>
              </a:lnSpc>
              <a:spcBef>
                <a:spcPts val="1200"/>
              </a:spcBef>
              <a:spcAft>
                <a:spcPts val="0"/>
              </a:spcAft>
              <a:buNone/>
            </a:pPr>
            <a:r>
              <a:rPr lang="en-US" sz="2400">
                <a:solidFill>
                  <a:schemeClr val="dk1"/>
                </a:solidFill>
              </a:rPr>
              <a:t>Sending the ID with the page request gives you access to the session info persisted on the server (which populates the super global $_SESSION array).</a:t>
            </a:r>
            <a:endParaRPr sz="2400">
              <a:solidFill>
                <a:schemeClr val="dk1"/>
              </a:solidFill>
            </a:endParaRPr>
          </a:p>
          <a:p>
            <a:pPr marL="914400" lvl="0" indent="0" algn="l" rtl="0">
              <a:spcBef>
                <a:spcPts val="1200"/>
              </a:spcBef>
              <a:spcAft>
                <a:spcPts val="0"/>
              </a:spcAft>
              <a:buNone/>
            </a:pPr>
            <a:endParaRPr sz="2400">
              <a:solidFill>
                <a:schemeClr val="dk1"/>
              </a:solidFill>
            </a:endParaRPr>
          </a:p>
          <a:p>
            <a:pPr marL="914400" lvl="0" indent="0" algn="l" rtl="0">
              <a:spcBef>
                <a:spcPts val="600"/>
              </a:spcBef>
              <a:spcAft>
                <a:spcPts val="600"/>
              </a:spcAft>
              <a:buNone/>
            </a:pPr>
            <a:endParaRPr sz="2400">
              <a:solidFill>
                <a:schemeClr val="dk1"/>
              </a:solidFill>
            </a:endParaRPr>
          </a:p>
        </p:txBody>
      </p:sp>
      <p:sp>
        <p:nvSpPr>
          <p:cNvPr id="608" name="Google Shape;608;p62"/>
          <p:cNvSpPr txBox="1">
            <a:spLocks noGrp="1"/>
          </p:cNvSpPr>
          <p:nvPr>
            <p:ph type="title"/>
          </p:nvPr>
        </p:nvSpPr>
        <p:spPr>
          <a:xfrm>
            <a:off x="190405" y="100750"/>
            <a:ext cx="9506100" cy="882600"/>
          </a:xfrm>
          <a:prstGeom prst="rect">
            <a:avLst/>
          </a:prstGeom>
        </p:spPr>
        <p:txBody>
          <a:bodyPr spcFirstLastPara="1" wrap="square" lIns="108000" tIns="36000" rIns="108000" bIns="36000" anchor="ctr" anchorCtr="0">
            <a:noAutofit/>
          </a:bodyPr>
          <a:lstStyle/>
          <a:p>
            <a:pPr marL="0" lvl="0" indent="0" algn="l" rtl="0">
              <a:spcBef>
                <a:spcPts val="0"/>
              </a:spcBef>
              <a:spcAft>
                <a:spcPts val="0"/>
              </a:spcAft>
              <a:buNone/>
            </a:pPr>
            <a:r>
              <a:rPr lang="en-US" sz="3950"/>
              <a:t>#5 </a:t>
            </a:r>
            <a:r>
              <a:rPr lang="en-US" sz="3950">
                <a:latin typeface="Arial"/>
                <a:ea typeface="Arial"/>
                <a:cs typeface="Arial"/>
                <a:sym typeface="Arial"/>
              </a:rPr>
              <a:t>Session Hijacking</a:t>
            </a:r>
            <a:endParaRPr sz="3950">
              <a:latin typeface="Arial"/>
              <a:ea typeface="Arial"/>
              <a:cs typeface="Arial"/>
              <a:sym typeface="Arial"/>
            </a:endParaRPr>
          </a:p>
        </p:txBody>
      </p:sp>
      <p:sp>
        <p:nvSpPr>
          <p:cNvPr id="609" name="Google Shape;609;p62"/>
          <p:cNvSpPr txBox="1">
            <a:spLocks noGrp="1"/>
          </p:cNvSpPr>
          <p:nvPr>
            <p:ph type="sldNum" idx="12"/>
          </p:nvPr>
        </p:nvSpPr>
        <p:spPr>
          <a:xfrm>
            <a:off x="11566412" y="6397196"/>
            <a:ext cx="428700" cy="308700"/>
          </a:xfrm>
          <a:prstGeom prst="rect">
            <a:avLst/>
          </a:prstGeom>
        </p:spPr>
        <p:txBody>
          <a:bodyPr spcFirstLastPara="1" wrap="square" lIns="36000" tIns="36000" rIns="36000" bIns="360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50</a:t>
            </a:fld>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614"/>
        <p:cNvGrpSpPr/>
        <p:nvPr/>
      </p:nvGrpSpPr>
      <p:grpSpPr>
        <a:xfrm>
          <a:off x="0" y="0"/>
          <a:ext cx="0" cy="0"/>
          <a:chOff x="0" y="0"/>
          <a:chExt cx="0" cy="0"/>
        </a:xfrm>
      </p:grpSpPr>
      <p:sp>
        <p:nvSpPr>
          <p:cNvPr id="615" name="Google Shape;615;p63"/>
          <p:cNvSpPr>
            <a:spLocks noGrp="1"/>
          </p:cNvSpPr>
          <p:nvPr>
            <p:ph type="pic" idx="2"/>
          </p:nvPr>
        </p:nvSpPr>
        <p:spPr>
          <a:xfrm>
            <a:off x="190405" y="1355077"/>
            <a:ext cx="3889500" cy="5366400"/>
          </a:xfrm>
          <a:prstGeom prst="rect">
            <a:avLst/>
          </a:prstGeom>
        </p:spPr>
        <p:txBody>
          <a:bodyPr spcFirstLastPara="1" wrap="square" lIns="108000" tIns="36000" rIns="108000" bIns="36000" anchor="ctr" anchorCtr="0">
            <a:noAutofit/>
          </a:bodyPr>
          <a:lstStyle/>
          <a:p>
            <a:pPr marL="0" lvl="0" indent="0" algn="ctr" rtl="0">
              <a:spcBef>
                <a:spcPts val="600"/>
              </a:spcBef>
              <a:spcAft>
                <a:spcPts val="600"/>
              </a:spcAft>
              <a:buNone/>
            </a:pPr>
            <a:r>
              <a:rPr lang="en-US" sz="4800"/>
              <a:t>If someone steals a session key, is that bad?</a:t>
            </a:r>
            <a:endParaRPr sz="4800"/>
          </a:p>
        </p:txBody>
      </p:sp>
      <p:sp>
        <p:nvSpPr>
          <p:cNvPr id="616" name="Google Shape;616;p63"/>
          <p:cNvSpPr txBox="1">
            <a:spLocks noGrp="1"/>
          </p:cNvSpPr>
          <p:nvPr>
            <p:ph type="body" idx="1"/>
          </p:nvPr>
        </p:nvSpPr>
        <p:spPr>
          <a:xfrm>
            <a:off x="4795936" y="1353867"/>
            <a:ext cx="7199400" cy="5028000"/>
          </a:xfrm>
          <a:prstGeom prst="rect">
            <a:avLst/>
          </a:prstGeom>
        </p:spPr>
        <p:txBody>
          <a:bodyPr spcFirstLastPara="1" wrap="square" lIns="108000" tIns="36000" rIns="108000" bIns="36000" anchor="t" anchorCtr="0">
            <a:noAutofit/>
          </a:bodyPr>
          <a:lstStyle/>
          <a:p>
            <a:pPr marL="457200" lvl="0" indent="0" algn="l" rtl="0">
              <a:lnSpc>
                <a:spcPct val="115000"/>
              </a:lnSpc>
              <a:spcBef>
                <a:spcPts val="1200"/>
              </a:spcBef>
              <a:spcAft>
                <a:spcPts val="0"/>
              </a:spcAft>
              <a:buNone/>
            </a:pPr>
            <a:r>
              <a:rPr lang="en-US" sz="2400">
                <a:solidFill>
                  <a:schemeClr val="dk1"/>
                </a:solidFill>
              </a:rPr>
              <a:t>If you aren’t doing anything important in that session then the answer is no. </a:t>
            </a:r>
            <a:endParaRPr sz="2400">
              <a:solidFill>
                <a:schemeClr val="dk1"/>
              </a:solidFill>
            </a:endParaRPr>
          </a:p>
          <a:p>
            <a:pPr marL="457200" lvl="0" indent="0" algn="l" rtl="0">
              <a:lnSpc>
                <a:spcPct val="115000"/>
              </a:lnSpc>
              <a:spcBef>
                <a:spcPts val="1200"/>
              </a:spcBef>
              <a:spcAft>
                <a:spcPts val="0"/>
              </a:spcAft>
              <a:buNone/>
            </a:pPr>
            <a:endParaRPr sz="2400">
              <a:solidFill>
                <a:schemeClr val="dk1"/>
              </a:solidFill>
            </a:endParaRPr>
          </a:p>
          <a:p>
            <a:pPr marL="457200" lvl="0" indent="0" algn="l" rtl="0">
              <a:lnSpc>
                <a:spcPct val="115000"/>
              </a:lnSpc>
              <a:spcBef>
                <a:spcPts val="1200"/>
              </a:spcBef>
              <a:spcAft>
                <a:spcPts val="0"/>
              </a:spcAft>
              <a:buNone/>
            </a:pPr>
            <a:r>
              <a:rPr lang="en-US" sz="2400">
                <a:solidFill>
                  <a:schemeClr val="dk1"/>
                </a:solidFill>
              </a:rPr>
              <a:t>But if you are using that session to authenticate a user, then it would allow some vile person to sign on and get into things. </a:t>
            </a:r>
            <a:endParaRPr sz="2400">
              <a:solidFill>
                <a:schemeClr val="dk1"/>
              </a:solidFill>
            </a:endParaRPr>
          </a:p>
          <a:p>
            <a:pPr marL="457200" lvl="0" indent="0" algn="l" rtl="0">
              <a:lnSpc>
                <a:spcPct val="115000"/>
              </a:lnSpc>
              <a:spcBef>
                <a:spcPts val="1200"/>
              </a:spcBef>
              <a:spcAft>
                <a:spcPts val="0"/>
              </a:spcAft>
              <a:buNone/>
            </a:pPr>
            <a:r>
              <a:rPr lang="en-US" sz="2400">
                <a:solidFill>
                  <a:schemeClr val="dk1"/>
                </a:solidFill>
              </a:rPr>
              <a:t>This is </a:t>
            </a:r>
            <a:r>
              <a:rPr lang="en-US" sz="2400" u="sng">
                <a:solidFill>
                  <a:schemeClr val="dk1"/>
                </a:solidFill>
              </a:rPr>
              <a:t>particularly bad </a:t>
            </a:r>
            <a:r>
              <a:rPr lang="en-US" sz="2400">
                <a:solidFill>
                  <a:schemeClr val="dk1"/>
                </a:solidFill>
              </a:rPr>
              <a:t>if the user is important and has a lot of authority.</a:t>
            </a:r>
            <a:endParaRPr sz="2400">
              <a:solidFill>
                <a:schemeClr val="dk1"/>
              </a:solidFill>
            </a:endParaRPr>
          </a:p>
          <a:p>
            <a:pPr marL="914400" lvl="0" indent="0" algn="l" rtl="0">
              <a:spcBef>
                <a:spcPts val="1200"/>
              </a:spcBef>
              <a:spcAft>
                <a:spcPts val="0"/>
              </a:spcAft>
              <a:buNone/>
            </a:pPr>
            <a:endParaRPr sz="2400">
              <a:solidFill>
                <a:schemeClr val="dk1"/>
              </a:solidFill>
            </a:endParaRPr>
          </a:p>
          <a:p>
            <a:pPr marL="914400" lvl="0" indent="0" algn="l" rtl="0">
              <a:spcBef>
                <a:spcPts val="600"/>
              </a:spcBef>
              <a:spcAft>
                <a:spcPts val="600"/>
              </a:spcAft>
              <a:buNone/>
            </a:pPr>
            <a:endParaRPr sz="2400">
              <a:solidFill>
                <a:schemeClr val="dk1"/>
              </a:solidFill>
            </a:endParaRPr>
          </a:p>
        </p:txBody>
      </p:sp>
      <p:sp>
        <p:nvSpPr>
          <p:cNvPr id="617" name="Google Shape;617;p63"/>
          <p:cNvSpPr txBox="1">
            <a:spLocks noGrp="1"/>
          </p:cNvSpPr>
          <p:nvPr>
            <p:ph type="title"/>
          </p:nvPr>
        </p:nvSpPr>
        <p:spPr>
          <a:xfrm>
            <a:off x="190405" y="100750"/>
            <a:ext cx="9506100" cy="882600"/>
          </a:xfrm>
          <a:prstGeom prst="rect">
            <a:avLst/>
          </a:prstGeom>
        </p:spPr>
        <p:txBody>
          <a:bodyPr spcFirstLastPara="1" wrap="square" lIns="108000" tIns="36000" rIns="108000" bIns="36000" anchor="ctr" anchorCtr="0">
            <a:noAutofit/>
          </a:bodyPr>
          <a:lstStyle/>
          <a:p>
            <a:pPr marL="0" lvl="0" indent="0" algn="l" rtl="0">
              <a:spcBef>
                <a:spcPts val="0"/>
              </a:spcBef>
              <a:spcAft>
                <a:spcPts val="0"/>
              </a:spcAft>
              <a:buNone/>
            </a:pPr>
            <a:r>
              <a:rPr lang="en-US" sz="3950"/>
              <a:t>#5 </a:t>
            </a:r>
            <a:r>
              <a:rPr lang="en-US" sz="3950">
                <a:latin typeface="Arial"/>
                <a:ea typeface="Arial"/>
                <a:cs typeface="Arial"/>
                <a:sym typeface="Arial"/>
              </a:rPr>
              <a:t>Session Hijacking</a:t>
            </a:r>
            <a:endParaRPr sz="3950">
              <a:latin typeface="Arial"/>
              <a:ea typeface="Arial"/>
              <a:cs typeface="Arial"/>
              <a:sym typeface="Arial"/>
            </a:endParaRPr>
          </a:p>
        </p:txBody>
      </p:sp>
      <p:sp>
        <p:nvSpPr>
          <p:cNvPr id="618" name="Google Shape;618;p63"/>
          <p:cNvSpPr txBox="1">
            <a:spLocks noGrp="1"/>
          </p:cNvSpPr>
          <p:nvPr>
            <p:ph type="sldNum" idx="12"/>
          </p:nvPr>
        </p:nvSpPr>
        <p:spPr>
          <a:xfrm>
            <a:off x="11566412" y="6397196"/>
            <a:ext cx="428700" cy="308700"/>
          </a:xfrm>
          <a:prstGeom prst="rect">
            <a:avLst/>
          </a:prstGeom>
        </p:spPr>
        <p:txBody>
          <a:bodyPr spcFirstLastPara="1" wrap="square" lIns="36000" tIns="36000" rIns="36000" bIns="360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51</a:t>
            </a:fld>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623"/>
        <p:cNvGrpSpPr/>
        <p:nvPr/>
      </p:nvGrpSpPr>
      <p:grpSpPr>
        <a:xfrm>
          <a:off x="0" y="0"/>
          <a:ext cx="0" cy="0"/>
          <a:chOff x="0" y="0"/>
          <a:chExt cx="0" cy="0"/>
        </a:xfrm>
      </p:grpSpPr>
      <p:sp>
        <p:nvSpPr>
          <p:cNvPr id="624" name="Google Shape;624;p64"/>
          <p:cNvSpPr>
            <a:spLocks noGrp="1"/>
          </p:cNvSpPr>
          <p:nvPr>
            <p:ph type="pic" idx="2"/>
          </p:nvPr>
        </p:nvSpPr>
        <p:spPr>
          <a:xfrm>
            <a:off x="190405" y="1355077"/>
            <a:ext cx="3889500" cy="5366400"/>
          </a:xfrm>
          <a:prstGeom prst="rect">
            <a:avLst/>
          </a:prstGeom>
        </p:spPr>
        <p:txBody>
          <a:bodyPr spcFirstLastPara="1" wrap="square" lIns="108000" tIns="36000" rIns="108000" bIns="36000" anchor="ctr" anchorCtr="0">
            <a:noAutofit/>
          </a:bodyPr>
          <a:lstStyle/>
          <a:p>
            <a:pPr marL="0" lvl="0" indent="0" algn="ctr" rtl="0">
              <a:spcBef>
                <a:spcPts val="600"/>
              </a:spcBef>
              <a:spcAft>
                <a:spcPts val="600"/>
              </a:spcAft>
              <a:buNone/>
            </a:pPr>
            <a:r>
              <a:rPr lang="en-US" sz="4800"/>
              <a:t>What to do?</a:t>
            </a:r>
            <a:endParaRPr sz="4800"/>
          </a:p>
        </p:txBody>
      </p:sp>
      <p:sp>
        <p:nvSpPr>
          <p:cNvPr id="625" name="Google Shape;625;p64"/>
          <p:cNvSpPr txBox="1">
            <a:spLocks noGrp="1"/>
          </p:cNvSpPr>
          <p:nvPr>
            <p:ph type="body" idx="1"/>
          </p:nvPr>
        </p:nvSpPr>
        <p:spPr>
          <a:xfrm>
            <a:off x="4795936" y="1353867"/>
            <a:ext cx="7199400" cy="5028000"/>
          </a:xfrm>
          <a:prstGeom prst="rect">
            <a:avLst/>
          </a:prstGeom>
        </p:spPr>
        <p:txBody>
          <a:bodyPr spcFirstLastPara="1" wrap="square" lIns="108000" tIns="36000" rIns="108000" bIns="36000" anchor="t" anchorCtr="0">
            <a:noAutofit/>
          </a:bodyPr>
          <a:lstStyle/>
          <a:p>
            <a:pPr marL="1371600" lvl="0" indent="0" algn="l" rtl="0">
              <a:spcBef>
                <a:spcPts val="600"/>
              </a:spcBef>
              <a:spcAft>
                <a:spcPts val="0"/>
              </a:spcAft>
              <a:buNone/>
            </a:pPr>
            <a:endParaRPr sz="2400">
              <a:solidFill>
                <a:schemeClr val="dk1"/>
              </a:solidFill>
            </a:endParaRPr>
          </a:p>
          <a:p>
            <a:pPr marL="1371600" lvl="0" indent="0" algn="l" rtl="0">
              <a:spcBef>
                <a:spcPts val="600"/>
              </a:spcBef>
              <a:spcAft>
                <a:spcPts val="0"/>
              </a:spcAft>
              <a:buNone/>
            </a:pPr>
            <a:r>
              <a:rPr lang="en-US" sz="2400">
                <a:solidFill>
                  <a:schemeClr val="dk1"/>
                </a:solidFill>
              </a:rPr>
              <a:t>Change the session ID as often as is practical. This reduces your theft window. </a:t>
            </a:r>
            <a:endParaRPr sz="2400">
              <a:solidFill>
                <a:schemeClr val="dk1"/>
              </a:solidFill>
            </a:endParaRPr>
          </a:p>
          <a:p>
            <a:pPr marL="1371600" lvl="0" indent="0" algn="l" rtl="0">
              <a:spcBef>
                <a:spcPts val="600"/>
              </a:spcBef>
              <a:spcAft>
                <a:spcPts val="0"/>
              </a:spcAft>
              <a:buNone/>
            </a:pPr>
            <a:endParaRPr sz="2400">
              <a:solidFill>
                <a:schemeClr val="dk1"/>
              </a:solidFill>
            </a:endParaRPr>
          </a:p>
          <a:p>
            <a:pPr marL="1371600" lvl="0" indent="0" algn="l" rtl="0">
              <a:spcBef>
                <a:spcPts val="600"/>
              </a:spcBef>
              <a:spcAft>
                <a:spcPts val="600"/>
              </a:spcAft>
              <a:buNone/>
            </a:pPr>
            <a:r>
              <a:rPr lang="en-US" sz="2400">
                <a:solidFill>
                  <a:schemeClr val="dk1"/>
                </a:solidFill>
              </a:rPr>
              <a:t>From within PHP you can run the session_regenerate_id() function to change the session ID and notify the client. </a:t>
            </a:r>
            <a:endParaRPr sz="2400">
              <a:solidFill>
                <a:schemeClr val="dk1"/>
              </a:solidFill>
            </a:endParaRPr>
          </a:p>
        </p:txBody>
      </p:sp>
      <p:sp>
        <p:nvSpPr>
          <p:cNvPr id="626" name="Google Shape;626;p64"/>
          <p:cNvSpPr txBox="1">
            <a:spLocks noGrp="1"/>
          </p:cNvSpPr>
          <p:nvPr>
            <p:ph type="title"/>
          </p:nvPr>
        </p:nvSpPr>
        <p:spPr>
          <a:xfrm>
            <a:off x="190405" y="100750"/>
            <a:ext cx="9506100" cy="882600"/>
          </a:xfrm>
          <a:prstGeom prst="rect">
            <a:avLst/>
          </a:prstGeom>
        </p:spPr>
        <p:txBody>
          <a:bodyPr spcFirstLastPara="1" wrap="square" lIns="108000" tIns="36000" rIns="108000" bIns="36000" anchor="ctr" anchorCtr="0">
            <a:noAutofit/>
          </a:bodyPr>
          <a:lstStyle/>
          <a:p>
            <a:pPr marL="0" lvl="0" indent="0" algn="l" rtl="0">
              <a:spcBef>
                <a:spcPts val="0"/>
              </a:spcBef>
              <a:spcAft>
                <a:spcPts val="0"/>
              </a:spcAft>
              <a:buNone/>
            </a:pPr>
            <a:r>
              <a:rPr lang="en-US" sz="3950"/>
              <a:t>#5 </a:t>
            </a:r>
            <a:r>
              <a:rPr lang="en-US" sz="3950">
                <a:latin typeface="Arial"/>
                <a:ea typeface="Arial"/>
                <a:cs typeface="Arial"/>
                <a:sym typeface="Arial"/>
              </a:rPr>
              <a:t>Session Hijacking</a:t>
            </a:r>
            <a:endParaRPr sz="3950">
              <a:latin typeface="Arial"/>
              <a:ea typeface="Arial"/>
              <a:cs typeface="Arial"/>
              <a:sym typeface="Arial"/>
            </a:endParaRPr>
          </a:p>
        </p:txBody>
      </p:sp>
      <p:sp>
        <p:nvSpPr>
          <p:cNvPr id="627" name="Google Shape;627;p64"/>
          <p:cNvSpPr txBox="1">
            <a:spLocks noGrp="1"/>
          </p:cNvSpPr>
          <p:nvPr>
            <p:ph type="sldNum" idx="12"/>
          </p:nvPr>
        </p:nvSpPr>
        <p:spPr>
          <a:xfrm>
            <a:off x="11566412" y="6397196"/>
            <a:ext cx="428700" cy="308700"/>
          </a:xfrm>
          <a:prstGeom prst="rect">
            <a:avLst/>
          </a:prstGeom>
        </p:spPr>
        <p:txBody>
          <a:bodyPr spcFirstLastPara="1" wrap="square" lIns="36000" tIns="36000" rIns="36000" bIns="360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52</a:t>
            </a:fld>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632"/>
        <p:cNvGrpSpPr/>
        <p:nvPr/>
      </p:nvGrpSpPr>
      <p:grpSpPr>
        <a:xfrm>
          <a:off x="0" y="0"/>
          <a:ext cx="0" cy="0"/>
          <a:chOff x="0" y="0"/>
          <a:chExt cx="0" cy="0"/>
        </a:xfrm>
      </p:grpSpPr>
      <p:sp>
        <p:nvSpPr>
          <p:cNvPr id="633" name="Google Shape;633;p65"/>
          <p:cNvSpPr>
            <a:spLocks noGrp="1"/>
          </p:cNvSpPr>
          <p:nvPr>
            <p:ph type="pic" idx="2"/>
          </p:nvPr>
        </p:nvSpPr>
        <p:spPr>
          <a:xfrm>
            <a:off x="190405" y="1355077"/>
            <a:ext cx="3889500" cy="5366400"/>
          </a:xfrm>
          <a:prstGeom prst="rect">
            <a:avLst/>
          </a:prstGeom>
        </p:spPr>
        <p:txBody>
          <a:bodyPr spcFirstLastPara="1" wrap="square" lIns="108000" tIns="36000" rIns="108000" bIns="36000" anchor="ctr" anchorCtr="0">
            <a:noAutofit/>
          </a:bodyPr>
          <a:lstStyle/>
          <a:p>
            <a:pPr marL="0" lvl="0" indent="0" algn="ctr" rtl="0">
              <a:spcBef>
                <a:spcPts val="600"/>
              </a:spcBef>
              <a:spcAft>
                <a:spcPts val="600"/>
              </a:spcAft>
              <a:buNone/>
            </a:pPr>
            <a:r>
              <a:rPr lang="en-US" sz="4800"/>
              <a:t>What to do?</a:t>
            </a:r>
            <a:endParaRPr sz="4800"/>
          </a:p>
        </p:txBody>
      </p:sp>
      <p:sp>
        <p:nvSpPr>
          <p:cNvPr id="634" name="Google Shape;634;p65"/>
          <p:cNvSpPr txBox="1">
            <a:spLocks noGrp="1"/>
          </p:cNvSpPr>
          <p:nvPr>
            <p:ph type="body" idx="1"/>
          </p:nvPr>
        </p:nvSpPr>
        <p:spPr>
          <a:xfrm>
            <a:off x="4795936" y="1353867"/>
            <a:ext cx="7199400" cy="5028000"/>
          </a:xfrm>
          <a:prstGeom prst="rect">
            <a:avLst/>
          </a:prstGeom>
        </p:spPr>
        <p:txBody>
          <a:bodyPr spcFirstLastPara="1" wrap="square" lIns="108000" tIns="36000" rIns="108000" bIns="36000" anchor="t" anchorCtr="0">
            <a:noAutofit/>
          </a:bodyPr>
          <a:lstStyle/>
          <a:p>
            <a:pPr marL="1371600" lvl="0" indent="0" algn="l" rtl="0">
              <a:spcBef>
                <a:spcPts val="600"/>
              </a:spcBef>
              <a:spcAft>
                <a:spcPts val="0"/>
              </a:spcAft>
              <a:buNone/>
            </a:pPr>
            <a:endParaRPr sz="2400">
              <a:solidFill>
                <a:schemeClr val="dk1"/>
              </a:solidFill>
            </a:endParaRPr>
          </a:p>
          <a:p>
            <a:pPr marL="1371600" lvl="0" indent="0" algn="l" rtl="0">
              <a:spcBef>
                <a:spcPts val="600"/>
              </a:spcBef>
              <a:spcAft>
                <a:spcPts val="0"/>
              </a:spcAft>
              <a:buNone/>
            </a:pPr>
            <a:endParaRPr sz="2400">
              <a:solidFill>
                <a:schemeClr val="dk1"/>
              </a:solidFill>
            </a:endParaRPr>
          </a:p>
          <a:p>
            <a:pPr marL="1371600" lvl="0" indent="0" algn="l" rtl="0">
              <a:spcBef>
                <a:spcPts val="600"/>
              </a:spcBef>
              <a:spcAft>
                <a:spcPts val="0"/>
              </a:spcAft>
              <a:buNone/>
            </a:pPr>
            <a:r>
              <a:rPr lang="en-US" sz="2400">
                <a:solidFill>
                  <a:schemeClr val="dk1"/>
                </a:solidFill>
              </a:rPr>
              <a:t>There is a php.ini setting that will prevent JavaScript from being given access to the session id (session.cookie.httponly). </a:t>
            </a:r>
            <a:endParaRPr sz="2400">
              <a:solidFill>
                <a:schemeClr val="dk1"/>
              </a:solidFill>
            </a:endParaRPr>
          </a:p>
          <a:p>
            <a:pPr marL="1371600" lvl="0" indent="0" algn="l" rtl="0">
              <a:spcBef>
                <a:spcPts val="600"/>
              </a:spcBef>
              <a:spcAft>
                <a:spcPts val="0"/>
              </a:spcAft>
              <a:buNone/>
            </a:pPr>
            <a:r>
              <a:rPr lang="en-US" sz="2400">
                <a:solidFill>
                  <a:schemeClr val="dk1"/>
                </a:solidFill>
              </a:rPr>
              <a:t>Or, you can use the function session_set_cookie_parms().</a:t>
            </a:r>
            <a:endParaRPr sz="2400">
              <a:solidFill>
                <a:schemeClr val="dk1"/>
              </a:solidFill>
            </a:endParaRPr>
          </a:p>
          <a:p>
            <a:pPr marL="0" lvl="0" indent="0" algn="l" rtl="0">
              <a:lnSpc>
                <a:spcPct val="115000"/>
              </a:lnSpc>
              <a:spcBef>
                <a:spcPts val="1200"/>
              </a:spcBef>
              <a:spcAft>
                <a:spcPts val="0"/>
              </a:spcAft>
              <a:buNone/>
            </a:pPr>
            <a:endParaRPr sz="2400">
              <a:solidFill>
                <a:schemeClr val="dk1"/>
              </a:solidFill>
            </a:endParaRPr>
          </a:p>
          <a:p>
            <a:pPr marL="1371600" lvl="0" indent="0" algn="l" rtl="0">
              <a:spcBef>
                <a:spcPts val="1200"/>
              </a:spcBef>
              <a:spcAft>
                <a:spcPts val="600"/>
              </a:spcAft>
              <a:buNone/>
            </a:pPr>
            <a:endParaRPr sz="2400">
              <a:solidFill>
                <a:schemeClr val="dk1"/>
              </a:solidFill>
            </a:endParaRPr>
          </a:p>
        </p:txBody>
      </p:sp>
      <p:sp>
        <p:nvSpPr>
          <p:cNvPr id="635" name="Google Shape;635;p65"/>
          <p:cNvSpPr txBox="1">
            <a:spLocks noGrp="1"/>
          </p:cNvSpPr>
          <p:nvPr>
            <p:ph type="title"/>
          </p:nvPr>
        </p:nvSpPr>
        <p:spPr>
          <a:xfrm>
            <a:off x="190405" y="100750"/>
            <a:ext cx="9506100" cy="882600"/>
          </a:xfrm>
          <a:prstGeom prst="rect">
            <a:avLst/>
          </a:prstGeom>
        </p:spPr>
        <p:txBody>
          <a:bodyPr spcFirstLastPara="1" wrap="square" lIns="108000" tIns="36000" rIns="108000" bIns="36000" anchor="ctr" anchorCtr="0">
            <a:noAutofit/>
          </a:bodyPr>
          <a:lstStyle/>
          <a:p>
            <a:pPr marL="0" lvl="0" indent="0" algn="l" rtl="0">
              <a:spcBef>
                <a:spcPts val="0"/>
              </a:spcBef>
              <a:spcAft>
                <a:spcPts val="0"/>
              </a:spcAft>
              <a:buNone/>
            </a:pPr>
            <a:r>
              <a:rPr lang="en-US" sz="3950"/>
              <a:t>#5 </a:t>
            </a:r>
            <a:r>
              <a:rPr lang="en-US" sz="3950">
                <a:latin typeface="Arial"/>
                <a:ea typeface="Arial"/>
                <a:cs typeface="Arial"/>
                <a:sym typeface="Arial"/>
              </a:rPr>
              <a:t>Session Hijacking</a:t>
            </a:r>
            <a:endParaRPr sz="3950">
              <a:latin typeface="Arial"/>
              <a:ea typeface="Arial"/>
              <a:cs typeface="Arial"/>
              <a:sym typeface="Arial"/>
            </a:endParaRPr>
          </a:p>
        </p:txBody>
      </p:sp>
      <p:sp>
        <p:nvSpPr>
          <p:cNvPr id="636" name="Google Shape;636;p65"/>
          <p:cNvSpPr txBox="1">
            <a:spLocks noGrp="1"/>
          </p:cNvSpPr>
          <p:nvPr>
            <p:ph type="sldNum" idx="12"/>
          </p:nvPr>
        </p:nvSpPr>
        <p:spPr>
          <a:xfrm>
            <a:off x="11566412" y="6397196"/>
            <a:ext cx="428700" cy="308700"/>
          </a:xfrm>
          <a:prstGeom prst="rect">
            <a:avLst/>
          </a:prstGeom>
        </p:spPr>
        <p:txBody>
          <a:bodyPr spcFirstLastPara="1" wrap="square" lIns="36000" tIns="36000" rIns="36000" bIns="360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53</a:t>
            </a:fld>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641"/>
        <p:cNvGrpSpPr/>
        <p:nvPr/>
      </p:nvGrpSpPr>
      <p:grpSpPr>
        <a:xfrm>
          <a:off x="0" y="0"/>
          <a:ext cx="0" cy="0"/>
          <a:chOff x="0" y="0"/>
          <a:chExt cx="0" cy="0"/>
        </a:xfrm>
      </p:grpSpPr>
      <p:sp>
        <p:nvSpPr>
          <p:cNvPr id="642" name="Google Shape;642;p66"/>
          <p:cNvSpPr>
            <a:spLocks noGrp="1"/>
          </p:cNvSpPr>
          <p:nvPr>
            <p:ph type="pic" idx="2"/>
          </p:nvPr>
        </p:nvSpPr>
        <p:spPr>
          <a:xfrm>
            <a:off x="190405" y="1355077"/>
            <a:ext cx="3889500" cy="5366400"/>
          </a:xfrm>
          <a:prstGeom prst="rect">
            <a:avLst/>
          </a:prstGeom>
        </p:spPr>
        <p:txBody>
          <a:bodyPr spcFirstLastPara="1" wrap="square" lIns="108000" tIns="36000" rIns="108000" bIns="36000" anchor="ctr" anchorCtr="0">
            <a:noAutofit/>
          </a:bodyPr>
          <a:lstStyle/>
          <a:p>
            <a:pPr marL="0" lvl="0" indent="0" algn="ctr" rtl="0">
              <a:spcBef>
                <a:spcPts val="600"/>
              </a:spcBef>
              <a:spcAft>
                <a:spcPts val="600"/>
              </a:spcAft>
              <a:buNone/>
            </a:pPr>
            <a:r>
              <a:rPr lang="en-US" sz="4800"/>
              <a:t>What to do?</a:t>
            </a:r>
            <a:endParaRPr sz="4800"/>
          </a:p>
        </p:txBody>
      </p:sp>
      <p:sp>
        <p:nvSpPr>
          <p:cNvPr id="643" name="Google Shape;643;p66"/>
          <p:cNvSpPr txBox="1">
            <a:spLocks noGrp="1"/>
          </p:cNvSpPr>
          <p:nvPr>
            <p:ph type="body" idx="1"/>
          </p:nvPr>
        </p:nvSpPr>
        <p:spPr>
          <a:xfrm>
            <a:off x="4795936" y="1353867"/>
            <a:ext cx="7199400" cy="5028000"/>
          </a:xfrm>
          <a:prstGeom prst="rect">
            <a:avLst/>
          </a:prstGeom>
        </p:spPr>
        <p:txBody>
          <a:bodyPr spcFirstLastPara="1" wrap="square" lIns="108000" tIns="36000" rIns="108000" bIns="36000" anchor="t" anchorCtr="0">
            <a:noAutofit/>
          </a:bodyPr>
          <a:lstStyle/>
          <a:p>
            <a:pPr marL="1371600" lvl="0" indent="0" algn="l" rtl="0">
              <a:spcBef>
                <a:spcPts val="600"/>
              </a:spcBef>
              <a:spcAft>
                <a:spcPts val="0"/>
              </a:spcAft>
              <a:buNone/>
            </a:pPr>
            <a:endParaRPr sz="2400">
              <a:solidFill>
                <a:schemeClr val="dk1"/>
              </a:solidFill>
            </a:endParaRPr>
          </a:p>
          <a:p>
            <a:pPr marL="0" lvl="0" indent="0" algn="l" rtl="0">
              <a:lnSpc>
                <a:spcPct val="115000"/>
              </a:lnSpc>
              <a:spcBef>
                <a:spcPts val="1200"/>
              </a:spcBef>
              <a:spcAft>
                <a:spcPts val="0"/>
              </a:spcAft>
              <a:buNone/>
            </a:pPr>
            <a:r>
              <a:rPr lang="en-US" sz="2400">
                <a:solidFill>
                  <a:schemeClr val="dk1"/>
                </a:solidFill>
              </a:rPr>
              <a:t>Session IDs can also be vulnerable server-side if you’re using shared hosting services which store session information in globally accessible directories, like /tmp. </a:t>
            </a:r>
            <a:endParaRPr sz="2400">
              <a:solidFill>
                <a:schemeClr val="dk1"/>
              </a:solidFill>
            </a:endParaRPr>
          </a:p>
          <a:p>
            <a:pPr marL="0" lvl="0" indent="0" algn="l" rtl="0">
              <a:lnSpc>
                <a:spcPct val="115000"/>
              </a:lnSpc>
              <a:spcBef>
                <a:spcPts val="1200"/>
              </a:spcBef>
              <a:spcAft>
                <a:spcPts val="0"/>
              </a:spcAft>
              <a:buNone/>
            </a:pPr>
            <a:endParaRPr sz="2400">
              <a:solidFill>
                <a:schemeClr val="dk1"/>
              </a:solidFill>
            </a:endParaRPr>
          </a:p>
          <a:p>
            <a:pPr marL="0" lvl="0" indent="0" algn="l" rtl="0">
              <a:lnSpc>
                <a:spcPct val="115000"/>
              </a:lnSpc>
              <a:spcBef>
                <a:spcPts val="1200"/>
              </a:spcBef>
              <a:spcAft>
                <a:spcPts val="0"/>
              </a:spcAft>
              <a:buNone/>
            </a:pPr>
            <a:r>
              <a:rPr lang="en-US" sz="2400">
                <a:solidFill>
                  <a:schemeClr val="dk1"/>
                </a:solidFill>
              </a:rPr>
              <a:t>You can block the problem simply by </a:t>
            </a:r>
            <a:r>
              <a:rPr lang="en-US" sz="2400" u="sng">
                <a:solidFill>
                  <a:schemeClr val="dk1"/>
                </a:solidFill>
              </a:rPr>
              <a:t>storing your session ID in a spot that only your scripts can access</a:t>
            </a:r>
            <a:r>
              <a:rPr lang="en-US" sz="2400">
                <a:solidFill>
                  <a:schemeClr val="dk1"/>
                </a:solidFill>
              </a:rPr>
              <a:t>, either on disk or in a database</a:t>
            </a:r>
            <a:endParaRPr sz="2400">
              <a:solidFill>
                <a:schemeClr val="dk1"/>
              </a:solidFill>
            </a:endParaRPr>
          </a:p>
          <a:p>
            <a:pPr marL="1371600" lvl="0" indent="0" algn="l" rtl="0">
              <a:spcBef>
                <a:spcPts val="1200"/>
              </a:spcBef>
              <a:spcAft>
                <a:spcPts val="600"/>
              </a:spcAft>
              <a:buNone/>
            </a:pPr>
            <a:endParaRPr sz="2400">
              <a:solidFill>
                <a:schemeClr val="dk1"/>
              </a:solidFill>
            </a:endParaRPr>
          </a:p>
        </p:txBody>
      </p:sp>
      <p:sp>
        <p:nvSpPr>
          <p:cNvPr id="644" name="Google Shape;644;p66"/>
          <p:cNvSpPr txBox="1">
            <a:spLocks noGrp="1"/>
          </p:cNvSpPr>
          <p:nvPr>
            <p:ph type="title"/>
          </p:nvPr>
        </p:nvSpPr>
        <p:spPr>
          <a:xfrm>
            <a:off x="190405" y="100750"/>
            <a:ext cx="9506100" cy="882600"/>
          </a:xfrm>
          <a:prstGeom prst="rect">
            <a:avLst/>
          </a:prstGeom>
        </p:spPr>
        <p:txBody>
          <a:bodyPr spcFirstLastPara="1" wrap="square" lIns="108000" tIns="36000" rIns="108000" bIns="36000" anchor="ctr" anchorCtr="0">
            <a:noAutofit/>
          </a:bodyPr>
          <a:lstStyle/>
          <a:p>
            <a:pPr marL="0" lvl="0" indent="0" algn="l" rtl="0">
              <a:spcBef>
                <a:spcPts val="0"/>
              </a:spcBef>
              <a:spcAft>
                <a:spcPts val="0"/>
              </a:spcAft>
              <a:buNone/>
            </a:pPr>
            <a:r>
              <a:rPr lang="en-US" sz="3950"/>
              <a:t>#5 </a:t>
            </a:r>
            <a:r>
              <a:rPr lang="en-US" sz="3950">
                <a:latin typeface="Arial"/>
                <a:ea typeface="Arial"/>
                <a:cs typeface="Arial"/>
                <a:sym typeface="Arial"/>
              </a:rPr>
              <a:t>Session Hijacking</a:t>
            </a:r>
            <a:endParaRPr sz="3950">
              <a:latin typeface="Arial"/>
              <a:ea typeface="Arial"/>
              <a:cs typeface="Arial"/>
              <a:sym typeface="Arial"/>
            </a:endParaRPr>
          </a:p>
        </p:txBody>
      </p:sp>
      <p:sp>
        <p:nvSpPr>
          <p:cNvPr id="645" name="Google Shape;645;p66"/>
          <p:cNvSpPr txBox="1">
            <a:spLocks noGrp="1"/>
          </p:cNvSpPr>
          <p:nvPr>
            <p:ph type="sldNum" idx="12"/>
          </p:nvPr>
        </p:nvSpPr>
        <p:spPr>
          <a:xfrm>
            <a:off x="11566412" y="6397196"/>
            <a:ext cx="428700" cy="308700"/>
          </a:xfrm>
          <a:prstGeom prst="rect">
            <a:avLst/>
          </a:prstGeom>
        </p:spPr>
        <p:txBody>
          <a:bodyPr spcFirstLastPara="1" wrap="square" lIns="36000" tIns="36000" rIns="36000" bIns="360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54</a:t>
            </a:fld>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650"/>
        <p:cNvGrpSpPr/>
        <p:nvPr/>
      </p:nvGrpSpPr>
      <p:grpSpPr>
        <a:xfrm>
          <a:off x="0" y="0"/>
          <a:ext cx="0" cy="0"/>
          <a:chOff x="0" y="0"/>
          <a:chExt cx="0" cy="0"/>
        </a:xfrm>
      </p:grpSpPr>
      <p:sp>
        <p:nvSpPr>
          <p:cNvPr id="651" name="Google Shape;651;p67"/>
          <p:cNvSpPr>
            <a:spLocks noGrp="1"/>
          </p:cNvSpPr>
          <p:nvPr>
            <p:ph type="pic" idx="2"/>
          </p:nvPr>
        </p:nvSpPr>
        <p:spPr>
          <a:xfrm>
            <a:off x="190405" y="1355077"/>
            <a:ext cx="3889500" cy="5366400"/>
          </a:xfrm>
          <a:prstGeom prst="rect">
            <a:avLst/>
          </a:prstGeom>
        </p:spPr>
        <p:txBody>
          <a:bodyPr spcFirstLastPara="1" wrap="square" lIns="108000" tIns="36000" rIns="108000" bIns="36000" anchor="ctr" anchorCtr="0">
            <a:noAutofit/>
          </a:bodyPr>
          <a:lstStyle/>
          <a:p>
            <a:pPr marL="0" lvl="0" indent="0" algn="ctr" rtl="0">
              <a:spcBef>
                <a:spcPts val="600"/>
              </a:spcBef>
              <a:spcAft>
                <a:spcPts val="600"/>
              </a:spcAft>
              <a:buNone/>
            </a:pPr>
            <a:r>
              <a:rPr lang="en-US" sz="4800"/>
              <a:t>#6</a:t>
            </a:r>
            <a:endParaRPr sz="4800"/>
          </a:p>
        </p:txBody>
      </p:sp>
      <p:sp>
        <p:nvSpPr>
          <p:cNvPr id="652" name="Google Shape;652;p67"/>
          <p:cNvSpPr txBox="1">
            <a:spLocks noGrp="1"/>
          </p:cNvSpPr>
          <p:nvPr>
            <p:ph type="body" idx="1"/>
          </p:nvPr>
        </p:nvSpPr>
        <p:spPr>
          <a:xfrm>
            <a:off x="4795936" y="1353867"/>
            <a:ext cx="7199400" cy="5028000"/>
          </a:xfrm>
          <a:prstGeom prst="rect">
            <a:avLst/>
          </a:prstGeom>
        </p:spPr>
        <p:txBody>
          <a:bodyPr spcFirstLastPara="1" wrap="square" lIns="108000" tIns="36000" rIns="108000" bIns="36000" anchor="t" anchorCtr="0">
            <a:noAutofit/>
          </a:bodyPr>
          <a:lstStyle/>
          <a:p>
            <a:pPr marL="1371600" lvl="0" indent="0" algn="l" rtl="0">
              <a:spcBef>
                <a:spcPts val="600"/>
              </a:spcBef>
              <a:spcAft>
                <a:spcPts val="0"/>
              </a:spcAft>
              <a:buNone/>
            </a:pPr>
            <a:endParaRPr sz="2400">
              <a:solidFill>
                <a:schemeClr val="dk1"/>
              </a:solidFill>
            </a:endParaRPr>
          </a:p>
          <a:p>
            <a:pPr marL="0" lvl="0" indent="0" algn="l" rtl="0">
              <a:lnSpc>
                <a:spcPct val="115000"/>
              </a:lnSpc>
              <a:spcBef>
                <a:spcPts val="1200"/>
              </a:spcBef>
              <a:spcAft>
                <a:spcPts val="0"/>
              </a:spcAft>
              <a:buNone/>
            </a:pPr>
            <a:r>
              <a:rPr lang="en-US" sz="2400">
                <a:solidFill>
                  <a:schemeClr val="dk1"/>
                </a:solidFill>
              </a:rPr>
              <a:t>Here an user is tricked into performing an action he didn’t explicitly intend to do. </a:t>
            </a:r>
            <a:endParaRPr sz="2400">
              <a:solidFill>
                <a:schemeClr val="dk1"/>
              </a:solidFill>
            </a:endParaRPr>
          </a:p>
          <a:p>
            <a:pPr marL="0" lvl="0" indent="0" algn="l" rtl="0">
              <a:lnSpc>
                <a:spcPct val="115000"/>
              </a:lnSpc>
              <a:spcBef>
                <a:spcPts val="1200"/>
              </a:spcBef>
              <a:spcAft>
                <a:spcPts val="1200"/>
              </a:spcAft>
              <a:buNone/>
            </a:pPr>
            <a:r>
              <a:rPr lang="en-US" sz="2400">
                <a:solidFill>
                  <a:schemeClr val="dk1"/>
                </a:solidFill>
              </a:rPr>
              <a:t>This can happen when, for example, the user is logged in to one of his favorite websites and proceeds to click a seemingly harmless link. </a:t>
            </a:r>
            <a:endParaRPr sz="2400">
              <a:solidFill>
                <a:schemeClr val="dk1"/>
              </a:solidFill>
            </a:endParaRPr>
          </a:p>
        </p:txBody>
      </p:sp>
      <p:sp>
        <p:nvSpPr>
          <p:cNvPr id="653" name="Google Shape;653;p67"/>
          <p:cNvSpPr txBox="1">
            <a:spLocks noGrp="1"/>
          </p:cNvSpPr>
          <p:nvPr>
            <p:ph type="title"/>
          </p:nvPr>
        </p:nvSpPr>
        <p:spPr>
          <a:xfrm>
            <a:off x="190405" y="100750"/>
            <a:ext cx="9506100" cy="882600"/>
          </a:xfrm>
          <a:prstGeom prst="rect">
            <a:avLst/>
          </a:prstGeom>
        </p:spPr>
        <p:txBody>
          <a:bodyPr spcFirstLastPara="1" wrap="square" lIns="108000" tIns="36000" rIns="108000" bIns="36000" anchor="ctr" anchorCtr="0">
            <a:noAutofit/>
          </a:bodyPr>
          <a:lstStyle/>
          <a:p>
            <a:pPr marL="0" lvl="0" indent="0" algn="l" rtl="0">
              <a:spcBef>
                <a:spcPts val="0"/>
              </a:spcBef>
              <a:spcAft>
                <a:spcPts val="0"/>
              </a:spcAft>
              <a:buNone/>
            </a:pPr>
            <a:r>
              <a:rPr lang="en-US" sz="3950"/>
              <a:t>#6 </a:t>
            </a:r>
            <a:r>
              <a:rPr lang="en-US" sz="3950">
                <a:latin typeface="Arial"/>
                <a:ea typeface="Arial"/>
                <a:cs typeface="Arial"/>
                <a:sym typeface="Arial"/>
              </a:rPr>
              <a:t>Cross Site Request Forgery</a:t>
            </a:r>
            <a:endParaRPr sz="3950">
              <a:latin typeface="Arial"/>
              <a:ea typeface="Arial"/>
              <a:cs typeface="Arial"/>
              <a:sym typeface="Arial"/>
            </a:endParaRPr>
          </a:p>
        </p:txBody>
      </p:sp>
      <p:sp>
        <p:nvSpPr>
          <p:cNvPr id="654" name="Google Shape;654;p67"/>
          <p:cNvSpPr txBox="1">
            <a:spLocks noGrp="1"/>
          </p:cNvSpPr>
          <p:nvPr>
            <p:ph type="sldNum" idx="12"/>
          </p:nvPr>
        </p:nvSpPr>
        <p:spPr>
          <a:xfrm>
            <a:off x="11566412" y="6397196"/>
            <a:ext cx="428700" cy="308700"/>
          </a:xfrm>
          <a:prstGeom prst="rect">
            <a:avLst/>
          </a:prstGeom>
        </p:spPr>
        <p:txBody>
          <a:bodyPr spcFirstLastPara="1" wrap="square" lIns="36000" tIns="36000" rIns="36000" bIns="360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55</a:t>
            </a:fld>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659"/>
        <p:cNvGrpSpPr/>
        <p:nvPr/>
      </p:nvGrpSpPr>
      <p:grpSpPr>
        <a:xfrm>
          <a:off x="0" y="0"/>
          <a:ext cx="0" cy="0"/>
          <a:chOff x="0" y="0"/>
          <a:chExt cx="0" cy="0"/>
        </a:xfrm>
      </p:grpSpPr>
      <p:sp>
        <p:nvSpPr>
          <p:cNvPr id="660" name="Google Shape;660;p68"/>
          <p:cNvSpPr>
            <a:spLocks noGrp="1"/>
          </p:cNvSpPr>
          <p:nvPr>
            <p:ph type="pic" idx="2"/>
          </p:nvPr>
        </p:nvSpPr>
        <p:spPr>
          <a:xfrm>
            <a:off x="190405" y="1355077"/>
            <a:ext cx="3889500" cy="5366400"/>
          </a:xfrm>
          <a:prstGeom prst="rect">
            <a:avLst/>
          </a:prstGeom>
        </p:spPr>
        <p:txBody>
          <a:bodyPr spcFirstLastPara="1" wrap="square" lIns="108000" tIns="36000" rIns="108000" bIns="36000" anchor="ctr" anchorCtr="0">
            <a:noAutofit/>
          </a:bodyPr>
          <a:lstStyle/>
          <a:p>
            <a:pPr marL="0" lvl="0" indent="0" algn="ctr" rtl="0">
              <a:spcBef>
                <a:spcPts val="600"/>
              </a:spcBef>
              <a:spcAft>
                <a:spcPts val="600"/>
              </a:spcAft>
              <a:buNone/>
            </a:pPr>
            <a:r>
              <a:rPr lang="en-US" sz="4800"/>
              <a:t>#6</a:t>
            </a:r>
            <a:endParaRPr sz="4800"/>
          </a:p>
        </p:txBody>
      </p:sp>
      <p:sp>
        <p:nvSpPr>
          <p:cNvPr id="661" name="Google Shape;661;p68"/>
          <p:cNvSpPr txBox="1">
            <a:spLocks noGrp="1"/>
          </p:cNvSpPr>
          <p:nvPr>
            <p:ph type="body" idx="1"/>
          </p:nvPr>
        </p:nvSpPr>
        <p:spPr>
          <a:xfrm>
            <a:off x="4795711" y="1355067"/>
            <a:ext cx="7199400" cy="5028000"/>
          </a:xfrm>
          <a:prstGeom prst="rect">
            <a:avLst/>
          </a:prstGeom>
        </p:spPr>
        <p:txBody>
          <a:bodyPr spcFirstLastPara="1" wrap="square" lIns="108000" tIns="36000" rIns="108000" bIns="36000" anchor="t" anchorCtr="0">
            <a:noAutofit/>
          </a:bodyPr>
          <a:lstStyle/>
          <a:p>
            <a:pPr marL="0" lvl="0" indent="0" algn="l" rtl="0">
              <a:lnSpc>
                <a:spcPct val="115000"/>
              </a:lnSpc>
              <a:spcBef>
                <a:spcPts val="1200"/>
              </a:spcBef>
              <a:spcAft>
                <a:spcPts val="0"/>
              </a:spcAft>
              <a:buNone/>
            </a:pPr>
            <a:r>
              <a:rPr lang="en-US" sz="2400">
                <a:solidFill>
                  <a:schemeClr val="dk1"/>
                </a:solidFill>
              </a:rPr>
              <a:t> In the background, his profile information is silently updated with an attacker’s e-mail address. </a:t>
            </a:r>
            <a:endParaRPr sz="2400">
              <a:solidFill>
                <a:schemeClr val="dk1"/>
              </a:solidFill>
            </a:endParaRPr>
          </a:p>
          <a:p>
            <a:pPr marL="0" lvl="0" indent="0" algn="l" rtl="0">
              <a:lnSpc>
                <a:spcPct val="115000"/>
              </a:lnSpc>
              <a:spcBef>
                <a:spcPts val="1200"/>
              </a:spcBef>
              <a:spcAft>
                <a:spcPts val="0"/>
              </a:spcAft>
              <a:buNone/>
            </a:pPr>
            <a:r>
              <a:rPr lang="en-US" sz="2400">
                <a:solidFill>
                  <a:schemeClr val="dk1"/>
                </a:solidFill>
              </a:rPr>
              <a:t>The attacker can then use the website’s password reset feature to e-mail herself a new password and she’s just successfully stolen the account. </a:t>
            </a:r>
            <a:endParaRPr sz="2400">
              <a:solidFill>
                <a:schemeClr val="dk1"/>
              </a:solidFill>
            </a:endParaRPr>
          </a:p>
          <a:p>
            <a:pPr marL="0" lvl="0" indent="0" algn="l" rtl="0">
              <a:lnSpc>
                <a:spcPct val="115000"/>
              </a:lnSpc>
              <a:spcBef>
                <a:spcPts val="1200"/>
              </a:spcBef>
              <a:spcAft>
                <a:spcPts val="0"/>
              </a:spcAft>
              <a:buNone/>
            </a:pPr>
            <a:r>
              <a:rPr lang="en-US" sz="2400">
                <a:solidFill>
                  <a:schemeClr val="dk1"/>
                </a:solidFill>
              </a:rPr>
              <a:t>Any action that a user is allowed to perform while logged in to a website, an attacker can perform on his/her behalf, whether it’s updating a profile, adding items to a shopping cart, posting messages on a forum, or practically anything else.</a:t>
            </a:r>
            <a:endParaRPr sz="2400">
              <a:solidFill>
                <a:schemeClr val="dk1"/>
              </a:solidFill>
            </a:endParaRPr>
          </a:p>
          <a:p>
            <a:pPr marL="1371600" lvl="0" indent="0" algn="l" rtl="0">
              <a:spcBef>
                <a:spcPts val="1200"/>
              </a:spcBef>
              <a:spcAft>
                <a:spcPts val="600"/>
              </a:spcAft>
              <a:buNone/>
            </a:pPr>
            <a:endParaRPr sz="2400">
              <a:solidFill>
                <a:schemeClr val="dk1"/>
              </a:solidFill>
            </a:endParaRPr>
          </a:p>
        </p:txBody>
      </p:sp>
      <p:sp>
        <p:nvSpPr>
          <p:cNvPr id="662" name="Google Shape;662;p68"/>
          <p:cNvSpPr txBox="1">
            <a:spLocks noGrp="1"/>
          </p:cNvSpPr>
          <p:nvPr>
            <p:ph type="title"/>
          </p:nvPr>
        </p:nvSpPr>
        <p:spPr>
          <a:xfrm>
            <a:off x="190405" y="100750"/>
            <a:ext cx="9506100" cy="882600"/>
          </a:xfrm>
          <a:prstGeom prst="rect">
            <a:avLst/>
          </a:prstGeom>
        </p:spPr>
        <p:txBody>
          <a:bodyPr spcFirstLastPara="1" wrap="square" lIns="108000" tIns="36000" rIns="108000" bIns="36000" anchor="ctr" anchorCtr="0">
            <a:noAutofit/>
          </a:bodyPr>
          <a:lstStyle/>
          <a:p>
            <a:pPr marL="0" lvl="0" indent="0" algn="l" rtl="0">
              <a:spcBef>
                <a:spcPts val="0"/>
              </a:spcBef>
              <a:spcAft>
                <a:spcPts val="0"/>
              </a:spcAft>
              <a:buNone/>
            </a:pPr>
            <a:r>
              <a:rPr lang="en-US" sz="3950"/>
              <a:t>#6 </a:t>
            </a:r>
            <a:r>
              <a:rPr lang="en-US" sz="3950">
                <a:latin typeface="Arial"/>
                <a:ea typeface="Arial"/>
                <a:cs typeface="Arial"/>
                <a:sym typeface="Arial"/>
              </a:rPr>
              <a:t>Cross Site Request Forgery</a:t>
            </a:r>
            <a:endParaRPr sz="3950">
              <a:latin typeface="Arial"/>
              <a:ea typeface="Arial"/>
              <a:cs typeface="Arial"/>
              <a:sym typeface="Arial"/>
            </a:endParaRPr>
          </a:p>
        </p:txBody>
      </p:sp>
      <p:sp>
        <p:nvSpPr>
          <p:cNvPr id="663" name="Google Shape;663;p68"/>
          <p:cNvSpPr txBox="1">
            <a:spLocks noGrp="1"/>
          </p:cNvSpPr>
          <p:nvPr>
            <p:ph type="sldNum" idx="12"/>
          </p:nvPr>
        </p:nvSpPr>
        <p:spPr>
          <a:xfrm>
            <a:off x="11566412" y="6397196"/>
            <a:ext cx="428700" cy="308700"/>
          </a:xfrm>
          <a:prstGeom prst="rect">
            <a:avLst/>
          </a:prstGeom>
        </p:spPr>
        <p:txBody>
          <a:bodyPr spcFirstLastPara="1" wrap="square" lIns="36000" tIns="36000" rIns="36000" bIns="360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56</a:t>
            </a:fld>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668"/>
        <p:cNvGrpSpPr/>
        <p:nvPr/>
      </p:nvGrpSpPr>
      <p:grpSpPr>
        <a:xfrm>
          <a:off x="0" y="0"/>
          <a:ext cx="0" cy="0"/>
          <a:chOff x="0" y="0"/>
          <a:chExt cx="0" cy="0"/>
        </a:xfrm>
      </p:grpSpPr>
      <p:sp>
        <p:nvSpPr>
          <p:cNvPr id="669" name="Google Shape;669;p69"/>
          <p:cNvSpPr>
            <a:spLocks noGrp="1"/>
          </p:cNvSpPr>
          <p:nvPr>
            <p:ph type="pic" idx="2"/>
          </p:nvPr>
        </p:nvSpPr>
        <p:spPr>
          <a:xfrm>
            <a:off x="190405" y="1355077"/>
            <a:ext cx="3889500" cy="5366400"/>
          </a:xfrm>
          <a:prstGeom prst="rect">
            <a:avLst/>
          </a:prstGeom>
        </p:spPr>
        <p:txBody>
          <a:bodyPr spcFirstLastPara="1" wrap="square" lIns="108000" tIns="36000" rIns="108000" bIns="36000" anchor="ctr" anchorCtr="0">
            <a:noAutofit/>
          </a:bodyPr>
          <a:lstStyle/>
          <a:p>
            <a:pPr marL="0" lvl="0" indent="0" algn="ctr" rtl="0">
              <a:spcBef>
                <a:spcPts val="600"/>
              </a:spcBef>
              <a:spcAft>
                <a:spcPts val="600"/>
              </a:spcAft>
              <a:buNone/>
            </a:pPr>
            <a:r>
              <a:rPr lang="en-US" sz="4800"/>
              <a:t>How to protect the users?</a:t>
            </a:r>
            <a:endParaRPr sz="4800"/>
          </a:p>
        </p:txBody>
      </p:sp>
      <p:sp>
        <p:nvSpPr>
          <p:cNvPr id="670" name="Google Shape;670;p69"/>
          <p:cNvSpPr txBox="1">
            <a:spLocks noGrp="1"/>
          </p:cNvSpPr>
          <p:nvPr>
            <p:ph type="body" idx="1"/>
          </p:nvPr>
        </p:nvSpPr>
        <p:spPr>
          <a:xfrm>
            <a:off x="4795711" y="1355067"/>
            <a:ext cx="7199400" cy="5028000"/>
          </a:xfrm>
          <a:prstGeom prst="rect">
            <a:avLst/>
          </a:prstGeom>
        </p:spPr>
        <p:txBody>
          <a:bodyPr spcFirstLastPara="1" wrap="square" lIns="108000" tIns="36000" rIns="108000" bIns="36000" anchor="t" anchorCtr="0">
            <a:noAutofit/>
          </a:bodyPr>
          <a:lstStyle/>
          <a:p>
            <a:pPr marL="0" lvl="0" indent="0" algn="l" rtl="0">
              <a:lnSpc>
                <a:spcPct val="115000"/>
              </a:lnSpc>
              <a:spcBef>
                <a:spcPts val="1200"/>
              </a:spcBef>
              <a:spcAft>
                <a:spcPts val="0"/>
              </a:spcAft>
              <a:buNone/>
            </a:pPr>
            <a:r>
              <a:rPr lang="en-US" sz="2400" i="1" u="sng">
                <a:solidFill>
                  <a:schemeClr val="hlink"/>
                </a:solidFill>
                <a:hlinkClick r:id="rId3"/>
              </a:rPr>
              <a:t>an example and more info</a:t>
            </a:r>
            <a:endParaRPr sz="2400" i="1">
              <a:solidFill>
                <a:schemeClr val="dk1"/>
              </a:solidFill>
            </a:endParaRPr>
          </a:p>
          <a:p>
            <a:pPr marL="0" lvl="0" indent="0" algn="l" rtl="0">
              <a:lnSpc>
                <a:spcPct val="115000"/>
              </a:lnSpc>
              <a:spcBef>
                <a:spcPts val="1200"/>
              </a:spcBef>
              <a:spcAft>
                <a:spcPts val="0"/>
              </a:spcAft>
              <a:buNone/>
            </a:pPr>
            <a:endParaRPr sz="2400" i="1">
              <a:solidFill>
                <a:schemeClr val="dk1"/>
              </a:solidFill>
            </a:endParaRPr>
          </a:p>
          <a:p>
            <a:pPr marL="0" lvl="0" indent="0" algn="l" rtl="0">
              <a:lnSpc>
                <a:spcPct val="115000"/>
              </a:lnSpc>
              <a:spcBef>
                <a:spcPts val="1200"/>
              </a:spcBef>
              <a:spcAft>
                <a:spcPts val="0"/>
              </a:spcAft>
              <a:buNone/>
            </a:pPr>
            <a:r>
              <a:rPr lang="en-US" sz="2400">
                <a:solidFill>
                  <a:schemeClr val="dk1"/>
                </a:solidFill>
              </a:rPr>
              <a:t>In order to ensure that an action is actually being performed by </a:t>
            </a:r>
            <a:r>
              <a:rPr lang="en-US" sz="2400" b="1">
                <a:solidFill>
                  <a:schemeClr val="dk1"/>
                </a:solidFill>
              </a:rPr>
              <a:t>the user</a:t>
            </a:r>
            <a:r>
              <a:rPr lang="en-US" sz="2400">
                <a:solidFill>
                  <a:schemeClr val="dk1"/>
                </a:solidFill>
              </a:rPr>
              <a:t> rather than a third party, you </a:t>
            </a:r>
            <a:r>
              <a:rPr lang="en-US" sz="2400" b="1">
                <a:solidFill>
                  <a:schemeClr val="dk1"/>
                </a:solidFill>
              </a:rPr>
              <a:t>need to associate it with some sort of unique identifier which can then be verified</a:t>
            </a:r>
            <a:r>
              <a:rPr lang="en-US" sz="2400">
                <a:solidFill>
                  <a:schemeClr val="dk1"/>
                </a:solidFill>
              </a:rPr>
              <a:t>. </a:t>
            </a:r>
            <a:endParaRPr sz="2400">
              <a:solidFill>
                <a:schemeClr val="dk1"/>
              </a:solidFill>
            </a:endParaRPr>
          </a:p>
          <a:p>
            <a:pPr marL="0" lvl="0" indent="0" algn="l" rtl="0">
              <a:lnSpc>
                <a:spcPct val="115000"/>
              </a:lnSpc>
              <a:spcBef>
                <a:spcPts val="1200"/>
              </a:spcBef>
              <a:spcAft>
                <a:spcPts val="0"/>
              </a:spcAft>
              <a:buNone/>
            </a:pPr>
            <a:endParaRPr sz="2400">
              <a:solidFill>
                <a:schemeClr val="dk1"/>
              </a:solidFill>
            </a:endParaRPr>
          </a:p>
          <a:p>
            <a:pPr marL="0" lvl="0" indent="0" algn="l" rtl="0">
              <a:lnSpc>
                <a:spcPct val="115000"/>
              </a:lnSpc>
              <a:spcBef>
                <a:spcPts val="1200"/>
              </a:spcBef>
              <a:spcAft>
                <a:spcPts val="0"/>
              </a:spcAft>
              <a:buNone/>
            </a:pPr>
            <a:endParaRPr sz="2400">
              <a:solidFill>
                <a:schemeClr val="dk1"/>
              </a:solidFill>
            </a:endParaRPr>
          </a:p>
          <a:p>
            <a:pPr marL="1371600" lvl="0" indent="0" algn="l" rtl="0">
              <a:spcBef>
                <a:spcPts val="1200"/>
              </a:spcBef>
              <a:spcAft>
                <a:spcPts val="600"/>
              </a:spcAft>
              <a:buNone/>
            </a:pPr>
            <a:endParaRPr sz="2400">
              <a:solidFill>
                <a:schemeClr val="dk1"/>
              </a:solidFill>
            </a:endParaRPr>
          </a:p>
        </p:txBody>
      </p:sp>
      <p:sp>
        <p:nvSpPr>
          <p:cNvPr id="671" name="Google Shape;671;p69"/>
          <p:cNvSpPr txBox="1">
            <a:spLocks noGrp="1"/>
          </p:cNvSpPr>
          <p:nvPr>
            <p:ph type="title"/>
          </p:nvPr>
        </p:nvSpPr>
        <p:spPr>
          <a:xfrm>
            <a:off x="190405" y="100750"/>
            <a:ext cx="9506100" cy="882600"/>
          </a:xfrm>
          <a:prstGeom prst="rect">
            <a:avLst/>
          </a:prstGeom>
        </p:spPr>
        <p:txBody>
          <a:bodyPr spcFirstLastPara="1" wrap="square" lIns="108000" tIns="36000" rIns="108000" bIns="36000" anchor="ctr" anchorCtr="0">
            <a:noAutofit/>
          </a:bodyPr>
          <a:lstStyle/>
          <a:p>
            <a:pPr marL="0" lvl="0" indent="0" algn="l" rtl="0">
              <a:spcBef>
                <a:spcPts val="0"/>
              </a:spcBef>
              <a:spcAft>
                <a:spcPts val="0"/>
              </a:spcAft>
              <a:buNone/>
            </a:pPr>
            <a:r>
              <a:rPr lang="en-US" sz="3950"/>
              <a:t>#6 </a:t>
            </a:r>
            <a:r>
              <a:rPr lang="en-US" sz="3950">
                <a:latin typeface="Arial"/>
                <a:ea typeface="Arial"/>
                <a:cs typeface="Arial"/>
                <a:sym typeface="Arial"/>
              </a:rPr>
              <a:t>Cross Site Request Forgery</a:t>
            </a:r>
            <a:endParaRPr sz="3950">
              <a:latin typeface="Arial"/>
              <a:ea typeface="Arial"/>
              <a:cs typeface="Arial"/>
              <a:sym typeface="Arial"/>
            </a:endParaRPr>
          </a:p>
        </p:txBody>
      </p:sp>
      <p:sp>
        <p:nvSpPr>
          <p:cNvPr id="672" name="Google Shape;672;p69"/>
          <p:cNvSpPr txBox="1">
            <a:spLocks noGrp="1"/>
          </p:cNvSpPr>
          <p:nvPr>
            <p:ph type="sldNum" idx="12"/>
          </p:nvPr>
        </p:nvSpPr>
        <p:spPr>
          <a:xfrm>
            <a:off x="11566412" y="6397196"/>
            <a:ext cx="428700" cy="308700"/>
          </a:xfrm>
          <a:prstGeom prst="rect">
            <a:avLst/>
          </a:prstGeom>
        </p:spPr>
        <p:txBody>
          <a:bodyPr spcFirstLastPara="1" wrap="square" lIns="36000" tIns="36000" rIns="36000" bIns="360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57</a:t>
            </a:fld>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678"/>
        <p:cNvGrpSpPr/>
        <p:nvPr/>
      </p:nvGrpSpPr>
      <p:grpSpPr>
        <a:xfrm>
          <a:off x="0" y="0"/>
          <a:ext cx="0" cy="0"/>
          <a:chOff x="0" y="0"/>
          <a:chExt cx="0" cy="0"/>
        </a:xfrm>
      </p:grpSpPr>
      <p:sp>
        <p:nvSpPr>
          <p:cNvPr id="679" name="Google Shape;679;p70"/>
          <p:cNvSpPr txBox="1">
            <a:spLocks noGrp="1"/>
          </p:cNvSpPr>
          <p:nvPr>
            <p:ph type="title"/>
          </p:nvPr>
        </p:nvSpPr>
        <p:spPr>
          <a:xfrm>
            <a:off x="190405" y="100750"/>
            <a:ext cx="9506100" cy="882600"/>
          </a:xfrm>
          <a:prstGeom prst="rect">
            <a:avLst/>
          </a:prstGeom>
          <a:noFill/>
          <a:ln>
            <a:noFill/>
          </a:ln>
        </p:spPr>
        <p:txBody>
          <a:bodyPr spcFirstLastPara="1" wrap="square" lIns="108000" tIns="36000" rIns="108000" bIns="36000" anchor="ctr" anchorCtr="0">
            <a:noAutofit/>
          </a:bodyPr>
          <a:lstStyle/>
          <a:p>
            <a:pPr marL="0" lvl="0" indent="0" algn="l" rtl="0">
              <a:spcBef>
                <a:spcPts val="0"/>
              </a:spcBef>
              <a:spcAft>
                <a:spcPts val="0"/>
              </a:spcAft>
              <a:buNone/>
            </a:pPr>
            <a:r>
              <a:rPr lang="en-US" sz="3950"/>
              <a:t>#6 </a:t>
            </a:r>
            <a:r>
              <a:rPr lang="en-US" sz="3950">
                <a:latin typeface="Arial"/>
                <a:ea typeface="Arial"/>
                <a:cs typeface="Arial"/>
                <a:sym typeface="Arial"/>
              </a:rPr>
              <a:t>Cross Site Request Forgery</a:t>
            </a:r>
            <a:endParaRPr sz="3000">
              <a:latin typeface="Arial"/>
              <a:ea typeface="Arial"/>
              <a:cs typeface="Arial"/>
              <a:sym typeface="Arial"/>
            </a:endParaRPr>
          </a:p>
        </p:txBody>
      </p:sp>
      <p:sp>
        <p:nvSpPr>
          <p:cNvPr id="680" name="Google Shape;680;p70"/>
          <p:cNvSpPr txBox="1">
            <a:spLocks noGrp="1"/>
          </p:cNvSpPr>
          <p:nvPr>
            <p:ph type="sldNum" idx="12"/>
          </p:nvPr>
        </p:nvSpPr>
        <p:spPr>
          <a:xfrm>
            <a:off x="11763375" y="6524625"/>
            <a:ext cx="428700" cy="196800"/>
          </a:xfrm>
          <a:prstGeom prst="rect">
            <a:avLst/>
          </a:prstGeom>
          <a:noFill/>
          <a:ln>
            <a:noFill/>
          </a:ln>
        </p:spPr>
        <p:txBody>
          <a:bodyPr spcFirstLastPara="1" wrap="square" lIns="36000" tIns="36000" rIns="36000" bIns="36000" anchor="ctr" anchorCtr="0">
            <a:noAutofit/>
          </a:bodyPr>
          <a:lstStyle/>
          <a:p>
            <a:pPr marL="0" lvl="0" indent="0" algn="r" rtl="0">
              <a:spcBef>
                <a:spcPts val="0"/>
              </a:spcBef>
              <a:spcAft>
                <a:spcPts val="0"/>
              </a:spcAft>
              <a:buNone/>
            </a:pPr>
            <a:fld id="{00000000-1234-1234-1234-123412341234}" type="slidenum">
              <a:rPr lang="en-US"/>
              <a:t>58</a:t>
            </a:fld>
            <a:endParaRPr/>
          </a:p>
        </p:txBody>
      </p:sp>
      <p:sp>
        <p:nvSpPr>
          <p:cNvPr id="681" name="Google Shape;681;p70"/>
          <p:cNvSpPr txBox="1"/>
          <p:nvPr/>
        </p:nvSpPr>
        <p:spPr>
          <a:xfrm>
            <a:off x="624350" y="1328000"/>
            <a:ext cx="5298900" cy="196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Calibri"/>
              <a:ea typeface="Calibri"/>
              <a:cs typeface="Calibri"/>
              <a:sym typeface="Calibri"/>
            </a:endParaRPr>
          </a:p>
        </p:txBody>
      </p:sp>
      <p:sp>
        <p:nvSpPr>
          <p:cNvPr id="682" name="Google Shape;682;p70"/>
          <p:cNvSpPr txBox="1"/>
          <p:nvPr/>
        </p:nvSpPr>
        <p:spPr>
          <a:xfrm>
            <a:off x="738425" y="1993050"/>
            <a:ext cx="10445100" cy="2871900"/>
          </a:xfrm>
          <a:prstGeom prst="rect">
            <a:avLst/>
          </a:prstGeom>
          <a:solidFill>
            <a:srgbClr val="ACB4C3">
              <a:alpha val="14900"/>
            </a:srgbClr>
          </a:solidFill>
          <a:ln w="12700" cap="flat" cmpd="sng">
            <a:solidFill>
              <a:srgbClr val="67748E"/>
            </a:solidFill>
            <a:prstDash val="solid"/>
            <a:round/>
            <a:headEnd type="none" w="sm" len="sm"/>
            <a:tailEnd type="none" w="sm" len="sm"/>
          </a:ln>
        </p:spPr>
        <p:txBody>
          <a:bodyPr spcFirstLastPara="1" wrap="square" lIns="144000" tIns="108000" rIns="144000" bIns="108000" anchor="t" anchorCtr="0">
            <a:noAutofit/>
          </a:bodyPr>
          <a:lstStyle/>
          <a:p>
            <a:pPr marL="0" marR="0" lvl="0" indent="0" algn="l" rtl="0">
              <a:lnSpc>
                <a:spcPct val="100000"/>
              </a:lnSpc>
              <a:spcBef>
                <a:spcPts val="1200"/>
              </a:spcBef>
              <a:spcAft>
                <a:spcPts val="0"/>
              </a:spcAft>
              <a:buNone/>
            </a:pPr>
            <a:r>
              <a:rPr lang="en-US" sz="1800">
                <a:solidFill>
                  <a:srgbClr val="474A8A"/>
                </a:solidFill>
                <a:latin typeface="Consolas"/>
                <a:ea typeface="Consolas"/>
                <a:cs typeface="Consolas"/>
                <a:sym typeface="Consolas"/>
              </a:rPr>
              <a:t>&lt;?php</a:t>
            </a:r>
            <a:endParaRPr sz="1800">
              <a:solidFill>
                <a:srgbClr val="474A8A"/>
              </a:solidFill>
              <a:latin typeface="Consolas"/>
              <a:ea typeface="Consolas"/>
              <a:cs typeface="Consolas"/>
              <a:sym typeface="Consolas"/>
            </a:endParaRPr>
          </a:p>
          <a:p>
            <a:pPr marL="0" marR="0" lvl="0" indent="0" algn="l" rtl="0">
              <a:lnSpc>
                <a:spcPct val="100000"/>
              </a:lnSpc>
              <a:spcBef>
                <a:spcPts val="1200"/>
              </a:spcBef>
              <a:spcAft>
                <a:spcPts val="0"/>
              </a:spcAft>
              <a:buNone/>
            </a:pPr>
            <a:r>
              <a:rPr lang="en-US" sz="1800">
                <a:solidFill>
                  <a:srgbClr val="474A8A"/>
                </a:solidFill>
                <a:latin typeface="Consolas"/>
                <a:ea typeface="Consolas"/>
                <a:cs typeface="Consolas"/>
                <a:sym typeface="Consolas"/>
              </a:rPr>
              <a:t>// make a random id</a:t>
            </a:r>
            <a:endParaRPr sz="1800">
              <a:solidFill>
                <a:srgbClr val="474A8A"/>
              </a:solidFill>
              <a:latin typeface="Consolas"/>
              <a:ea typeface="Consolas"/>
              <a:cs typeface="Consolas"/>
              <a:sym typeface="Consolas"/>
            </a:endParaRPr>
          </a:p>
          <a:p>
            <a:pPr marL="0" marR="0" lvl="0" indent="0" algn="l" rtl="0">
              <a:lnSpc>
                <a:spcPct val="100000"/>
              </a:lnSpc>
              <a:spcBef>
                <a:spcPts val="1200"/>
              </a:spcBef>
              <a:spcAft>
                <a:spcPts val="0"/>
              </a:spcAft>
              <a:buNone/>
            </a:pPr>
            <a:r>
              <a:rPr lang="en-US" sz="1800">
                <a:solidFill>
                  <a:srgbClr val="474A8A"/>
                </a:solidFill>
                <a:latin typeface="Consolas"/>
                <a:ea typeface="Consolas"/>
                <a:cs typeface="Consolas"/>
                <a:sym typeface="Consolas"/>
              </a:rPr>
              <a:t>$_SESSION["</a:t>
            </a:r>
            <a:r>
              <a:rPr lang="en-US" sz="1800" b="1">
                <a:solidFill>
                  <a:srgbClr val="783F04"/>
                </a:solidFill>
                <a:latin typeface="Consolas"/>
                <a:ea typeface="Consolas"/>
                <a:cs typeface="Consolas"/>
                <a:sym typeface="Consolas"/>
              </a:rPr>
              <a:t>token</a:t>
            </a:r>
            <a:r>
              <a:rPr lang="en-US" sz="1800">
                <a:solidFill>
                  <a:srgbClr val="474A8A"/>
                </a:solidFill>
                <a:latin typeface="Consolas"/>
                <a:ea typeface="Consolas"/>
                <a:cs typeface="Consolas"/>
                <a:sym typeface="Consolas"/>
              </a:rPr>
              <a:t>"] = </a:t>
            </a:r>
            <a:r>
              <a:rPr lang="en-US" sz="1800" b="1">
                <a:solidFill>
                  <a:srgbClr val="F2A818"/>
                </a:solidFill>
                <a:latin typeface="Consolas"/>
                <a:ea typeface="Consolas"/>
                <a:cs typeface="Consolas"/>
                <a:sym typeface="Consolas"/>
              </a:rPr>
              <a:t>md5(uniqid(mt_rand(), true))</a:t>
            </a:r>
            <a:r>
              <a:rPr lang="en-US" sz="1800">
                <a:solidFill>
                  <a:srgbClr val="474A8A"/>
                </a:solidFill>
                <a:latin typeface="Consolas"/>
                <a:ea typeface="Consolas"/>
                <a:cs typeface="Consolas"/>
                <a:sym typeface="Consolas"/>
              </a:rPr>
              <a:t>;</a:t>
            </a:r>
            <a:endParaRPr sz="1800">
              <a:solidFill>
                <a:srgbClr val="474A8A"/>
              </a:solidFill>
              <a:latin typeface="Consolas"/>
              <a:ea typeface="Consolas"/>
              <a:cs typeface="Consolas"/>
              <a:sym typeface="Consolas"/>
            </a:endParaRPr>
          </a:p>
          <a:p>
            <a:pPr marL="0" marR="0" lvl="0" indent="0" algn="l" rtl="0">
              <a:lnSpc>
                <a:spcPct val="100000"/>
              </a:lnSpc>
              <a:spcBef>
                <a:spcPts val="1200"/>
              </a:spcBef>
              <a:spcAft>
                <a:spcPts val="0"/>
              </a:spcAft>
              <a:buNone/>
            </a:pPr>
            <a:r>
              <a:rPr lang="en-US" sz="1800">
                <a:solidFill>
                  <a:srgbClr val="474A8A"/>
                </a:solidFill>
                <a:latin typeface="Consolas"/>
                <a:ea typeface="Consolas"/>
                <a:cs typeface="Consolas"/>
                <a:sym typeface="Consolas"/>
              </a:rPr>
              <a:t>echo '&lt;a href="process.php?action=logout&amp;</a:t>
            </a:r>
            <a:r>
              <a:rPr lang="en-US" sz="1800" b="1">
                <a:solidFill>
                  <a:srgbClr val="F2A818"/>
                </a:solidFill>
                <a:latin typeface="Consolas"/>
                <a:ea typeface="Consolas"/>
                <a:cs typeface="Consolas"/>
                <a:sym typeface="Consolas"/>
              </a:rPr>
              <a:t>csrf=' . $_SESSION["token"]</a:t>
            </a:r>
            <a:r>
              <a:rPr lang="en-US" sz="1800">
                <a:solidFill>
                  <a:srgbClr val="474A8A"/>
                </a:solidFill>
                <a:latin typeface="Consolas"/>
                <a:ea typeface="Consolas"/>
                <a:cs typeface="Consolas"/>
                <a:sym typeface="Consolas"/>
              </a:rPr>
              <a:t> . '"&gt;Logout&lt;/a&gt;&lt;/p&gt;';</a:t>
            </a:r>
            <a:endParaRPr sz="1800">
              <a:solidFill>
                <a:srgbClr val="474A8A"/>
              </a:solidFill>
              <a:latin typeface="Consolas"/>
              <a:ea typeface="Consolas"/>
              <a:cs typeface="Consolas"/>
              <a:sym typeface="Consolas"/>
            </a:endParaRPr>
          </a:p>
          <a:p>
            <a:pPr marL="0" marR="0" lvl="0" indent="0" algn="l" rtl="0">
              <a:lnSpc>
                <a:spcPct val="100000"/>
              </a:lnSpc>
              <a:spcBef>
                <a:spcPts val="1200"/>
              </a:spcBef>
              <a:spcAft>
                <a:spcPts val="0"/>
              </a:spcAft>
              <a:buNone/>
            </a:pPr>
            <a:endParaRPr sz="1800">
              <a:solidFill>
                <a:srgbClr val="474A8A"/>
              </a:solidFill>
              <a:latin typeface="Consolas"/>
              <a:ea typeface="Consolas"/>
              <a:cs typeface="Consolas"/>
              <a:sym typeface="Consolas"/>
            </a:endParaRPr>
          </a:p>
          <a:p>
            <a:pPr marL="0" marR="0" lvl="0" indent="0" algn="l" rtl="0">
              <a:lnSpc>
                <a:spcPct val="100000"/>
              </a:lnSpc>
              <a:spcBef>
                <a:spcPts val="1200"/>
              </a:spcBef>
              <a:spcAft>
                <a:spcPts val="0"/>
              </a:spcAft>
              <a:buNone/>
            </a:pPr>
            <a:endParaRPr sz="1800">
              <a:solidFill>
                <a:srgbClr val="474A8A"/>
              </a:solidFill>
              <a:latin typeface="Consolas"/>
              <a:ea typeface="Consolas"/>
              <a:cs typeface="Consolas"/>
              <a:sym typeface="Consolas"/>
            </a:endParaRPr>
          </a:p>
          <a:p>
            <a:pPr marL="0" marR="0" lvl="0" indent="0" algn="l" rtl="0">
              <a:lnSpc>
                <a:spcPct val="100000"/>
              </a:lnSpc>
              <a:spcBef>
                <a:spcPts val="1200"/>
              </a:spcBef>
              <a:spcAft>
                <a:spcPts val="0"/>
              </a:spcAft>
              <a:buNone/>
            </a:pPr>
            <a:endParaRPr sz="1800">
              <a:solidFill>
                <a:srgbClr val="474A8A"/>
              </a:solidFill>
              <a:latin typeface="Consolas"/>
              <a:ea typeface="Consolas"/>
              <a:cs typeface="Consolas"/>
              <a:sym typeface="Consolas"/>
            </a:endParaRPr>
          </a:p>
        </p:txBody>
      </p:sp>
      <p:sp>
        <p:nvSpPr>
          <p:cNvPr id="683" name="Google Shape;683;p70"/>
          <p:cNvSpPr txBox="1"/>
          <p:nvPr/>
        </p:nvSpPr>
        <p:spPr>
          <a:xfrm>
            <a:off x="624350" y="1524800"/>
            <a:ext cx="10505100" cy="23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000">
              <a:solidFill>
                <a:schemeClr val="dk1"/>
              </a:solidFill>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689"/>
        <p:cNvGrpSpPr/>
        <p:nvPr/>
      </p:nvGrpSpPr>
      <p:grpSpPr>
        <a:xfrm>
          <a:off x="0" y="0"/>
          <a:ext cx="0" cy="0"/>
          <a:chOff x="0" y="0"/>
          <a:chExt cx="0" cy="0"/>
        </a:xfrm>
      </p:grpSpPr>
      <p:sp>
        <p:nvSpPr>
          <p:cNvPr id="690" name="Google Shape;690;p71"/>
          <p:cNvSpPr txBox="1">
            <a:spLocks noGrp="1"/>
          </p:cNvSpPr>
          <p:nvPr>
            <p:ph type="title"/>
          </p:nvPr>
        </p:nvSpPr>
        <p:spPr>
          <a:xfrm>
            <a:off x="190405" y="100750"/>
            <a:ext cx="9506100" cy="882600"/>
          </a:xfrm>
          <a:prstGeom prst="rect">
            <a:avLst/>
          </a:prstGeom>
          <a:noFill/>
          <a:ln>
            <a:noFill/>
          </a:ln>
        </p:spPr>
        <p:txBody>
          <a:bodyPr spcFirstLastPara="1" wrap="square" lIns="108000" tIns="36000" rIns="108000" bIns="36000" anchor="ctr" anchorCtr="0">
            <a:noAutofit/>
          </a:bodyPr>
          <a:lstStyle/>
          <a:p>
            <a:pPr marL="0" lvl="0" indent="0" algn="l" rtl="0">
              <a:spcBef>
                <a:spcPts val="0"/>
              </a:spcBef>
              <a:spcAft>
                <a:spcPts val="0"/>
              </a:spcAft>
              <a:buNone/>
            </a:pPr>
            <a:r>
              <a:rPr lang="en-US" sz="3950"/>
              <a:t>#6 </a:t>
            </a:r>
            <a:r>
              <a:rPr lang="en-US" sz="3950">
                <a:latin typeface="Arial"/>
                <a:ea typeface="Arial"/>
                <a:cs typeface="Arial"/>
                <a:sym typeface="Arial"/>
              </a:rPr>
              <a:t>Cross Site Request Forgery</a:t>
            </a:r>
            <a:endParaRPr sz="3000">
              <a:latin typeface="Arial"/>
              <a:ea typeface="Arial"/>
              <a:cs typeface="Arial"/>
              <a:sym typeface="Arial"/>
            </a:endParaRPr>
          </a:p>
        </p:txBody>
      </p:sp>
      <p:sp>
        <p:nvSpPr>
          <p:cNvPr id="691" name="Google Shape;691;p71"/>
          <p:cNvSpPr txBox="1">
            <a:spLocks noGrp="1"/>
          </p:cNvSpPr>
          <p:nvPr>
            <p:ph type="sldNum" idx="12"/>
          </p:nvPr>
        </p:nvSpPr>
        <p:spPr>
          <a:xfrm>
            <a:off x="11763375" y="6524625"/>
            <a:ext cx="428700" cy="196800"/>
          </a:xfrm>
          <a:prstGeom prst="rect">
            <a:avLst/>
          </a:prstGeom>
          <a:noFill/>
          <a:ln>
            <a:noFill/>
          </a:ln>
        </p:spPr>
        <p:txBody>
          <a:bodyPr spcFirstLastPara="1" wrap="square" lIns="36000" tIns="36000" rIns="36000" bIns="36000" anchor="ctr" anchorCtr="0">
            <a:noAutofit/>
          </a:bodyPr>
          <a:lstStyle/>
          <a:p>
            <a:pPr marL="0" lvl="0" indent="0" algn="r" rtl="0">
              <a:spcBef>
                <a:spcPts val="0"/>
              </a:spcBef>
              <a:spcAft>
                <a:spcPts val="0"/>
              </a:spcAft>
              <a:buNone/>
            </a:pPr>
            <a:fld id="{00000000-1234-1234-1234-123412341234}" type="slidenum">
              <a:rPr lang="en-US"/>
              <a:t>59</a:t>
            </a:fld>
            <a:endParaRPr/>
          </a:p>
        </p:txBody>
      </p:sp>
      <p:sp>
        <p:nvSpPr>
          <p:cNvPr id="692" name="Google Shape;692;p71"/>
          <p:cNvSpPr txBox="1"/>
          <p:nvPr/>
        </p:nvSpPr>
        <p:spPr>
          <a:xfrm>
            <a:off x="624350" y="1328000"/>
            <a:ext cx="5298900" cy="196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Calibri"/>
              <a:ea typeface="Calibri"/>
              <a:cs typeface="Calibri"/>
              <a:sym typeface="Calibri"/>
            </a:endParaRPr>
          </a:p>
        </p:txBody>
      </p:sp>
      <p:sp>
        <p:nvSpPr>
          <p:cNvPr id="693" name="Google Shape;693;p71"/>
          <p:cNvSpPr txBox="1"/>
          <p:nvPr/>
        </p:nvSpPr>
        <p:spPr>
          <a:xfrm>
            <a:off x="728525" y="2648250"/>
            <a:ext cx="10445100" cy="2871900"/>
          </a:xfrm>
          <a:prstGeom prst="rect">
            <a:avLst/>
          </a:prstGeom>
          <a:solidFill>
            <a:srgbClr val="ACB4C3">
              <a:alpha val="14900"/>
            </a:srgbClr>
          </a:solidFill>
          <a:ln w="12700" cap="flat" cmpd="sng">
            <a:solidFill>
              <a:srgbClr val="67748E"/>
            </a:solidFill>
            <a:prstDash val="solid"/>
            <a:round/>
            <a:headEnd type="none" w="sm" len="sm"/>
            <a:tailEnd type="none" w="sm" len="sm"/>
          </a:ln>
        </p:spPr>
        <p:txBody>
          <a:bodyPr spcFirstLastPara="1" wrap="square" lIns="144000" tIns="108000" rIns="144000" bIns="108000" anchor="t" anchorCtr="0">
            <a:noAutofit/>
          </a:bodyPr>
          <a:lstStyle/>
          <a:p>
            <a:pPr marL="0" marR="0" lvl="0" indent="0" algn="l" rtl="0">
              <a:lnSpc>
                <a:spcPct val="100000"/>
              </a:lnSpc>
              <a:spcBef>
                <a:spcPts val="1200"/>
              </a:spcBef>
              <a:spcAft>
                <a:spcPts val="0"/>
              </a:spcAft>
              <a:buNone/>
            </a:pPr>
            <a:r>
              <a:rPr lang="en-US" sz="1800">
                <a:solidFill>
                  <a:srgbClr val="474A8A"/>
                </a:solidFill>
                <a:latin typeface="Consolas"/>
                <a:ea typeface="Consolas"/>
                <a:cs typeface="Consolas"/>
                <a:sym typeface="Consolas"/>
              </a:rPr>
              <a:t>case "logout":</a:t>
            </a:r>
            <a:endParaRPr sz="1800">
              <a:solidFill>
                <a:srgbClr val="474A8A"/>
              </a:solidFill>
              <a:latin typeface="Consolas"/>
              <a:ea typeface="Consolas"/>
              <a:cs typeface="Consolas"/>
              <a:sym typeface="Consolas"/>
            </a:endParaRPr>
          </a:p>
          <a:p>
            <a:pPr marL="0" marR="0" lvl="0" indent="0" algn="l" rtl="0">
              <a:lnSpc>
                <a:spcPct val="100000"/>
              </a:lnSpc>
              <a:spcBef>
                <a:spcPts val="1200"/>
              </a:spcBef>
              <a:spcAft>
                <a:spcPts val="0"/>
              </a:spcAft>
              <a:buNone/>
            </a:pPr>
            <a:r>
              <a:rPr lang="en-US" sz="1800">
                <a:solidFill>
                  <a:srgbClr val="474A8A"/>
                </a:solidFill>
                <a:latin typeface="Consolas"/>
                <a:ea typeface="Consolas"/>
                <a:cs typeface="Consolas"/>
                <a:sym typeface="Consolas"/>
              </a:rPr>
              <a:t>    if (</a:t>
            </a:r>
            <a:r>
              <a:rPr lang="en-US" sz="1800" b="1">
                <a:solidFill>
                  <a:srgbClr val="7F6000"/>
                </a:solidFill>
                <a:latin typeface="Consolas"/>
                <a:ea typeface="Consolas"/>
                <a:cs typeface="Consolas"/>
                <a:sym typeface="Consolas"/>
              </a:rPr>
              <a:t>isset($_GET["csrf"])</a:t>
            </a:r>
            <a:r>
              <a:rPr lang="en-US" sz="1800">
                <a:solidFill>
                  <a:srgbClr val="474A8A"/>
                </a:solidFill>
                <a:latin typeface="Consolas"/>
                <a:ea typeface="Consolas"/>
                <a:cs typeface="Consolas"/>
                <a:sym typeface="Consolas"/>
              </a:rPr>
              <a:t> &amp;&amp; </a:t>
            </a:r>
            <a:r>
              <a:rPr lang="en-US" sz="1800" b="1">
                <a:solidFill>
                  <a:srgbClr val="BF9000"/>
                </a:solidFill>
                <a:latin typeface="Consolas"/>
                <a:ea typeface="Consolas"/>
                <a:cs typeface="Consolas"/>
                <a:sym typeface="Consolas"/>
              </a:rPr>
              <a:t>$_GET["csrf"] == $_SESSION["token"]</a:t>
            </a:r>
            <a:r>
              <a:rPr lang="en-US" sz="1800">
                <a:solidFill>
                  <a:srgbClr val="474A8A"/>
                </a:solidFill>
                <a:latin typeface="Consolas"/>
                <a:ea typeface="Consolas"/>
                <a:cs typeface="Consolas"/>
                <a:sym typeface="Consolas"/>
              </a:rPr>
              <a:t>) {</a:t>
            </a:r>
            <a:endParaRPr sz="1800">
              <a:solidFill>
                <a:srgbClr val="474A8A"/>
              </a:solidFill>
              <a:latin typeface="Consolas"/>
              <a:ea typeface="Consolas"/>
              <a:cs typeface="Consolas"/>
              <a:sym typeface="Consolas"/>
            </a:endParaRPr>
          </a:p>
          <a:p>
            <a:pPr marL="0" marR="0" lvl="0" indent="0" algn="l" rtl="0">
              <a:lnSpc>
                <a:spcPct val="100000"/>
              </a:lnSpc>
              <a:spcBef>
                <a:spcPts val="1200"/>
              </a:spcBef>
              <a:spcAft>
                <a:spcPts val="0"/>
              </a:spcAft>
              <a:buNone/>
            </a:pPr>
            <a:r>
              <a:rPr lang="en-US" sz="1800">
                <a:solidFill>
                  <a:srgbClr val="474A8A"/>
                </a:solidFill>
                <a:latin typeface="Consolas"/>
                <a:ea typeface="Consolas"/>
                <a:cs typeface="Consolas"/>
                <a:sym typeface="Consolas"/>
              </a:rPr>
              <a:t>        $_SESSION = array();</a:t>
            </a:r>
            <a:endParaRPr sz="1800">
              <a:solidFill>
                <a:srgbClr val="474A8A"/>
              </a:solidFill>
              <a:latin typeface="Consolas"/>
              <a:ea typeface="Consolas"/>
              <a:cs typeface="Consolas"/>
              <a:sym typeface="Consolas"/>
            </a:endParaRPr>
          </a:p>
          <a:p>
            <a:pPr marL="0" marR="0" lvl="0" indent="0" algn="l" rtl="0">
              <a:lnSpc>
                <a:spcPct val="100000"/>
              </a:lnSpc>
              <a:spcBef>
                <a:spcPts val="1200"/>
              </a:spcBef>
              <a:spcAft>
                <a:spcPts val="0"/>
              </a:spcAft>
              <a:buNone/>
            </a:pPr>
            <a:r>
              <a:rPr lang="en-US" sz="1800">
                <a:solidFill>
                  <a:srgbClr val="474A8A"/>
                </a:solidFill>
                <a:latin typeface="Consolas"/>
                <a:ea typeface="Consolas"/>
                <a:cs typeface="Consolas"/>
                <a:sym typeface="Consolas"/>
              </a:rPr>
              <a:t>        session_destroy();</a:t>
            </a:r>
            <a:endParaRPr sz="1800">
              <a:solidFill>
                <a:srgbClr val="474A8A"/>
              </a:solidFill>
              <a:latin typeface="Consolas"/>
              <a:ea typeface="Consolas"/>
              <a:cs typeface="Consolas"/>
              <a:sym typeface="Consolas"/>
            </a:endParaRPr>
          </a:p>
          <a:p>
            <a:pPr marL="0" marR="0" lvl="0" indent="0" algn="l" rtl="0">
              <a:lnSpc>
                <a:spcPct val="100000"/>
              </a:lnSpc>
              <a:spcBef>
                <a:spcPts val="1200"/>
              </a:spcBef>
              <a:spcAft>
                <a:spcPts val="0"/>
              </a:spcAft>
              <a:buNone/>
            </a:pPr>
            <a:r>
              <a:rPr lang="en-US" sz="1800">
                <a:solidFill>
                  <a:srgbClr val="474A8A"/>
                </a:solidFill>
                <a:latin typeface="Consolas"/>
                <a:ea typeface="Consolas"/>
                <a:cs typeface="Consolas"/>
                <a:sym typeface="Consolas"/>
              </a:rPr>
              <a:t>    }</a:t>
            </a:r>
            <a:endParaRPr sz="1800">
              <a:solidFill>
                <a:srgbClr val="474A8A"/>
              </a:solidFill>
              <a:latin typeface="Consolas"/>
              <a:ea typeface="Consolas"/>
              <a:cs typeface="Consolas"/>
              <a:sym typeface="Consolas"/>
            </a:endParaRPr>
          </a:p>
          <a:p>
            <a:pPr marL="0" marR="0" lvl="0" indent="0" algn="l" rtl="0">
              <a:lnSpc>
                <a:spcPct val="100000"/>
              </a:lnSpc>
              <a:spcBef>
                <a:spcPts val="1200"/>
              </a:spcBef>
              <a:spcAft>
                <a:spcPts val="0"/>
              </a:spcAft>
              <a:buNone/>
            </a:pPr>
            <a:r>
              <a:rPr lang="en-US" sz="1800">
                <a:solidFill>
                  <a:srgbClr val="474A8A"/>
                </a:solidFill>
                <a:latin typeface="Consolas"/>
                <a:ea typeface="Consolas"/>
                <a:cs typeface="Consolas"/>
                <a:sym typeface="Consolas"/>
              </a:rPr>
              <a:t>    break;</a:t>
            </a:r>
            <a:endParaRPr sz="1800">
              <a:solidFill>
                <a:srgbClr val="474A8A"/>
              </a:solidFill>
              <a:latin typeface="Consolas"/>
              <a:ea typeface="Consolas"/>
              <a:cs typeface="Consolas"/>
              <a:sym typeface="Consolas"/>
            </a:endParaRPr>
          </a:p>
          <a:p>
            <a:pPr marL="0" marR="0" lvl="0" indent="0" algn="l" rtl="0">
              <a:lnSpc>
                <a:spcPct val="100000"/>
              </a:lnSpc>
              <a:spcBef>
                <a:spcPts val="1200"/>
              </a:spcBef>
              <a:spcAft>
                <a:spcPts val="0"/>
              </a:spcAft>
              <a:buNone/>
            </a:pPr>
            <a:endParaRPr sz="1800">
              <a:solidFill>
                <a:srgbClr val="474A8A"/>
              </a:solidFill>
              <a:latin typeface="Consolas"/>
              <a:ea typeface="Consolas"/>
              <a:cs typeface="Consolas"/>
              <a:sym typeface="Consolas"/>
            </a:endParaRPr>
          </a:p>
          <a:p>
            <a:pPr marL="0" marR="0" lvl="0" indent="0" algn="l" rtl="0">
              <a:lnSpc>
                <a:spcPct val="100000"/>
              </a:lnSpc>
              <a:spcBef>
                <a:spcPts val="1200"/>
              </a:spcBef>
              <a:spcAft>
                <a:spcPts val="0"/>
              </a:spcAft>
              <a:buNone/>
            </a:pPr>
            <a:endParaRPr sz="1800">
              <a:solidFill>
                <a:srgbClr val="474A8A"/>
              </a:solidFill>
              <a:latin typeface="Consolas"/>
              <a:ea typeface="Consolas"/>
              <a:cs typeface="Consolas"/>
              <a:sym typeface="Consolas"/>
            </a:endParaRPr>
          </a:p>
          <a:p>
            <a:pPr marL="0" marR="0" lvl="0" indent="0" algn="l" rtl="0">
              <a:lnSpc>
                <a:spcPct val="100000"/>
              </a:lnSpc>
              <a:spcBef>
                <a:spcPts val="1200"/>
              </a:spcBef>
              <a:spcAft>
                <a:spcPts val="0"/>
              </a:spcAft>
              <a:buNone/>
            </a:pPr>
            <a:endParaRPr sz="1800">
              <a:solidFill>
                <a:srgbClr val="474A8A"/>
              </a:solidFill>
              <a:latin typeface="Consolas"/>
              <a:ea typeface="Consolas"/>
              <a:cs typeface="Consolas"/>
              <a:sym typeface="Consolas"/>
            </a:endParaRPr>
          </a:p>
        </p:txBody>
      </p:sp>
      <p:sp>
        <p:nvSpPr>
          <p:cNvPr id="694" name="Google Shape;694;p71"/>
          <p:cNvSpPr txBox="1"/>
          <p:nvPr/>
        </p:nvSpPr>
        <p:spPr>
          <a:xfrm>
            <a:off x="624350" y="1524800"/>
            <a:ext cx="10505100" cy="88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000">
                <a:solidFill>
                  <a:schemeClr val="dk1"/>
                </a:solidFill>
              </a:rPr>
              <a:t>Then -</a:t>
            </a:r>
            <a:r>
              <a:rPr lang="en-US" sz="2000" b="1">
                <a:solidFill>
                  <a:schemeClr val="dk1"/>
                </a:solidFill>
              </a:rPr>
              <a:t> verify the identifier in the requested script</a:t>
            </a:r>
            <a:endParaRPr sz="2000">
              <a:solidFill>
                <a:schemeClr val="dk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18"/>
          <p:cNvSpPr>
            <a:spLocks noGrp="1"/>
          </p:cNvSpPr>
          <p:nvPr>
            <p:ph type="pic" idx="2"/>
          </p:nvPr>
        </p:nvSpPr>
        <p:spPr>
          <a:xfrm>
            <a:off x="190405" y="1355077"/>
            <a:ext cx="3889500" cy="5366400"/>
          </a:xfrm>
          <a:prstGeom prst="rect">
            <a:avLst/>
          </a:prstGeom>
        </p:spPr>
        <p:txBody>
          <a:bodyPr spcFirstLastPara="1" wrap="square" lIns="108000" tIns="36000" rIns="108000" bIns="36000" anchor="ctr" anchorCtr="0">
            <a:noAutofit/>
          </a:bodyPr>
          <a:lstStyle/>
          <a:p>
            <a:pPr marL="0" lvl="0" indent="0" algn="ctr" rtl="0">
              <a:spcBef>
                <a:spcPts val="600"/>
              </a:spcBef>
              <a:spcAft>
                <a:spcPts val="600"/>
              </a:spcAft>
              <a:buNone/>
            </a:pPr>
            <a:r>
              <a:rPr lang="en-US" sz="6000"/>
              <a:t>#1</a:t>
            </a:r>
            <a:endParaRPr sz="6000"/>
          </a:p>
        </p:txBody>
      </p:sp>
      <p:sp>
        <p:nvSpPr>
          <p:cNvPr id="190" name="Google Shape;190;p18"/>
          <p:cNvSpPr txBox="1">
            <a:spLocks noGrp="1"/>
          </p:cNvSpPr>
          <p:nvPr>
            <p:ph type="body" idx="1"/>
          </p:nvPr>
        </p:nvSpPr>
        <p:spPr>
          <a:xfrm>
            <a:off x="4795936" y="1353867"/>
            <a:ext cx="7199400" cy="5028000"/>
          </a:xfrm>
          <a:prstGeom prst="rect">
            <a:avLst/>
          </a:prstGeom>
        </p:spPr>
        <p:txBody>
          <a:bodyPr spcFirstLastPara="1" wrap="square" lIns="108000" tIns="36000" rIns="108000" bIns="36000" anchor="t" anchorCtr="0">
            <a:noAutofit/>
          </a:bodyPr>
          <a:lstStyle/>
          <a:p>
            <a:pPr marL="0" lvl="0" indent="0" algn="l" rtl="0">
              <a:spcBef>
                <a:spcPts val="600"/>
              </a:spcBef>
              <a:spcAft>
                <a:spcPts val="0"/>
              </a:spcAft>
              <a:buNone/>
            </a:pPr>
            <a:endParaRPr sz="2400">
              <a:solidFill>
                <a:schemeClr val="dk1"/>
              </a:solidFill>
            </a:endParaRPr>
          </a:p>
          <a:p>
            <a:pPr marL="0" lvl="0" indent="0" algn="l" rtl="0">
              <a:spcBef>
                <a:spcPts val="600"/>
              </a:spcBef>
              <a:spcAft>
                <a:spcPts val="0"/>
              </a:spcAft>
              <a:buNone/>
            </a:pPr>
            <a:endParaRPr sz="2400">
              <a:solidFill>
                <a:schemeClr val="dk1"/>
              </a:solidFill>
            </a:endParaRPr>
          </a:p>
          <a:p>
            <a:pPr marL="0" lvl="0" indent="0" algn="l" rtl="0">
              <a:spcBef>
                <a:spcPts val="600"/>
              </a:spcBef>
              <a:spcAft>
                <a:spcPts val="0"/>
              </a:spcAft>
              <a:buNone/>
            </a:pPr>
            <a:r>
              <a:rPr lang="en-US" sz="2400">
                <a:solidFill>
                  <a:schemeClr val="dk1"/>
                </a:solidFill>
              </a:rPr>
              <a:t>In this case, someone enters an SQL fragment (the classic example is a drop database statement, although there are many possibilities that don’t include deletions which could be just as destructive) as a value in </a:t>
            </a:r>
            <a:r>
              <a:rPr lang="en-US" sz="2400" u="sng">
                <a:solidFill>
                  <a:schemeClr val="dk1"/>
                </a:solidFill>
              </a:rPr>
              <a:t>your URL or web form</a:t>
            </a:r>
            <a:r>
              <a:rPr lang="en-US" sz="2400">
                <a:solidFill>
                  <a:schemeClr val="dk1"/>
                </a:solidFill>
              </a:rPr>
              <a:t>. </a:t>
            </a:r>
            <a:endParaRPr sz="2400">
              <a:solidFill>
                <a:schemeClr val="dk1"/>
              </a:solidFill>
            </a:endParaRPr>
          </a:p>
          <a:p>
            <a:pPr marL="0" lvl="0" indent="0" algn="l" rtl="0">
              <a:spcBef>
                <a:spcPts val="600"/>
              </a:spcBef>
              <a:spcAft>
                <a:spcPts val="600"/>
              </a:spcAft>
              <a:buNone/>
            </a:pPr>
            <a:r>
              <a:rPr lang="en-US" sz="2400">
                <a:solidFill>
                  <a:schemeClr val="dk1"/>
                </a:solidFill>
              </a:rPr>
              <a:t>Never mind now how he knows what your table names are; that’s another problem entirely.</a:t>
            </a:r>
            <a:endParaRPr sz="2400">
              <a:solidFill>
                <a:schemeClr val="dk1"/>
              </a:solidFill>
            </a:endParaRPr>
          </a:p>
        </p:txBody>
      </p:sp>
      <p:sp>
        <p:nvSpPr>
          <p:cNvPr id="191" name="Google Shape;191;p18"/>
          <p:cNvSpPr txBox="1">
            <a:spLocks noGrp="1"/>
          </p:cNvSpPr>
          <p:nvPr>
            <p:ph type="title"/>
          </p:nvPr>
        </p:nvSpPr>
        <p:spPr>
          <a:xfrm>
            <a:off x="190405" y="100750"/>
            <a:ext cx="9506100" cy="882600"/>
          </a:xfrm>
          <a:prstGeom prst="rect">
            <a:avLst/>
          </a:prstGeom>
        </p:spPr>
        <p:txBody>
          <a:bodyPr spcFirstLastPara="1" wrap="square" lIns="108000" tIns="36000" rIns="108000" bIns="36000" anchor="ctr" anchorCtr="0">
            <a:noAutofit/>
          </a:bodyPr>
          <a:lstStyle/>
          <a:p>
            <a:pPr marL="0" lvl="0" indent="0" algn="l" rtl="0">
              <a:spcBef>
                <a:spcPts val="0"/>
              </a:spcBef>
              <a:spcAft>
                <a:spcPts val="0"/>
              </a:spcAft>
              <a:buNone/>
            </a:pPr>
            <a:r>
              <a:rPr lang="en-US"/>
              <a:t>#1 SQL injection</a:t>
            </a:r>
            <a:endParaRPr/>
          </a:p>
        </p:txBody>
      </p:sp>
      <p:sp>
        <p:nvSpPr>
          <p:cNvPr id="192" name="Google Shape;192;p18"/>
          <p:cNvSpPr txBox="1">
            <a:spLocks noGrp="1"/>
          </p:cNvSpPr>
          <p:nvPr>
            <p:ph type="sldNum" idx="12"/>
          </p:nvPr>
        </p:nvSpPr>
        <p:spPr>
          <a:xfrm>
            <a:off x="11566412" y="6397196"/>
            <a:ext cx="428700" cy="308700"/>
          </a:xfrm>
          <a:prstGeom prst="rect">
            <a:avLst/>
          </a:prstGeom>
        </p:spPr>
        <p:txBody>
          <a:bodyPr spcFirstLastPara="1" wrap="square" lIns="36000" tIns="36000" rIns="36000" bIns="360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6</a:t>
            </a:fld>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700"/>
        <p:cNvGrpSpPr/>
        <p:nvPr/>
      </p:nvGrpSpPr>
      <p:grpSpPr>
        <a:xfrm>
          <a:off x="0" y="0"/>
          <a:ext cx="0" cy="0"/>
          <a:chOff x="0" y="0"/>
          <a:chExt cx="0" cy="0"/>
        </a:xfrm>
      </p:grpSpPr>
      <p:sp>
        <p:nvSpPr>
          <p:cNvPr id="701" name="Google Shape;701;p72"/>
          <p:cNvSpPr txBox="1">
            <a:spLocks noGrp="1"/>
          </p:cNvSpPr>
          <p:nvPr>
            <p:ph type="title"/>
          </p:nvPr>
        </p:nvSpPr>
        <p:spPr>
          <a:xfrm>
            <a:off x="190405" y="100750"/>
            <a:ext cx="9506100" cy="882600"/>
          </a:xfrm>
          <a:prstGeom prst="rect">
            <a:avLst/>
          </a:prstGeom>
          <a:noFill/>
          <a:ln>
            <a:noFill/>
          </a:ln>
        </p:spPr>
        <p:txBody>
          <a:bodyPr spcFirstLastPara="1" wrap="square" lIns="108000" tIns="36000" rIns="108000" bIns="36000" anchor="ctr" anchorCtr="0">
            <a:noAutofit/>
          </a:bodyPr>
          <a:lstStyle/>
          <a:p>
            <a:pPr marL="0" lvl="0" indent="0" algn="l" rtl="0">
              <a:spcBef>
                <a:spcPts val="0"/>
              </a:spcBef>
              <a:spcAft>
                <a:spcPts val="0"/>
              </a:spcAft>
              <a:buNone/>
            </a:pPr>
            <a:r>
              <a:rPr lang="en-US" sz="3950"/>
              <a:t>#6 </a:t>
            </a:r>
            <a:r>
              <a:rPr lang="en-US" sz="3950">
                <a:latin typeface="Arial"/>
                <a:ea typeface="Arial"/>
                <a:cs typeface="Arial"/>
                <a:sym typeface="Arial"/>
              </a:rPr>
              <a:t>Cross Site Request Forgery</a:t>
            </a:r>
            <a:endParaRPr sz="3000">
              <a:latin typeface="Arial"/>
              <a:ea typeface="Arial"/>
              <a:cs typeface="Arial"/>
              <a:sym typeface="Arial"/>
            </a:endParaRPr>
          </a:p>
        </p:txBody>
      </p:sp>
      <p:sp>
        <p:nvSpPr>
          <p:cNvPr id="702" name="Google Shape;702;p72"/>
          <p:cNvSpPr txBox="1">
            <a:spLocks noGrp="1"/>
          </p:cNvSpPr>
          <p:nvPr>
            <p:ph type="sldNum" idx="12"/>
          </p:nvPr>
        </p:nvSpPr>
        <p:spPr>
          <a:xfrm>
            <a:off x="11763375" y="6524625"/>
            <a:ext cx="428700" cy="196800"/>
          </a:xfrm>
          <a:prstGeom prst="rect">
            <a:avLst/>
          </a:prstGeom>
          <a:noFill/>
          <a:ln>
            <a:noFill/>
          </a:ln>
        </p:spPr>
        <p:txBody>
          <a:bodyPr spcFirstLastPara="1" wrap="square" lIns="36000" tIns="36000" rIns="36000" bIns="36000" anchor="ctr" anchorCtr="0">
            <a:noAutofit/>
          </a:bodyPr>
          <a:lstStyle/>
          <a:p>
            <a:pPr marL="0" lvl="0" indent="0" algn="r" rtl="0">
              <a:spcBef>
                <a:spcPts val="0"/>
              </a:spcBef>
              <a:spcAft>
                <a:spcPts val="0"/>
              </a:spcAft>
              <a:buNone/>
            </a:pPr>
            <a:fld id="{00000000-1234-1234-1234-123412341234}" type="slidenum">
              <a:rPr lang="en-US"/>
              <a:t>60</a:t>
            </a:fld>
            <a:endParaRPr/>
          </a:p>
        </p:txBody>
      </p:sp>
      <p:sp>
        <p:nvSpPr>
          <p:cNvPr id="703" name="Google Shape;703;p72"/>
          <p:cNvSpPr txBox="1"/>
          <p:nvPr/>
        </p:nvSpPr>
        <p:spPr>
          <a:xfrm>
            <a:off x="624350" y="1328000"/>
            <a:ext cx="5298900" cy="196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Calibri"/>
              <a:ea typeface="Calibri"/>
              <a:cs typeface="Calibri"/>
              <a:sym typeface="Calibri"/>
            </a:endParaRPr>
          </a:p>
        </p:txBody>
      </p:sp>
      <p:sp>
        <p:nvSpPr>
          <p:cNvPr id="704" name="Google Shape;704;p72"/>
          <p:cNvSpPr txBox="1"/>
          <p:nvPr/>
        </p:nvSpPr>
        <p:spPr>
          <a:xfrm>
            <a:off x="728525" y="2648250"/>
            <a:ext cx="10445100" cy="949200"/>
          </a:xfrm>
          <a:prstGeom prst="rect">
            <a:avLst/>
          </a:prstGeom>
          <a:solidFill>
            <a:srgbClr val="ACB4C3">
              <a:alpha val="14900"/>
            </a:srgbClr>
          </a:solidFill>
          <a:ln w="12700" cap="flat" cmpd="sng">
            <a:solidFill>
              <a:srgbClr val="67748E"/>
            </a:solidFill>
            <a:prstDash val="solid"/>
            <a:round/>
            <a:headEnd type="none" w="sm" len="sm"/>
            <a:tailEnd type="none" w="sm" len="sm"/>
          </a:ln>
        </p:spPr>
        <p:txBody>
          <a:bodyPr spcFirstLastPara="1" wrap="square" lIns="144000" tIns="108000" rIns="144000" bIns="108000" anchor="t" anchorCtr="0">
            <a:noAutofit/>
          </a:bodyPr>
          <a:lstStyle/>
          <a:p>
            <a:pPr marL="0" marR="0" lvl="0" indent="0" algn="l" rtl="0">
              <a:lnSpc>
                <a:spcPct val="100000"/>
              </a:lnSpc>
              <a:spcBef>
                <a:spcPts val="1200"/>
              </a:spcBef>
              <a:spcAft>
                <a:spcPts val="0"/>
              </a:spcAft>
              <a:buNone/>
            </a:pPr>
            <a:r>
              <a:rPr lang="en-US" sz="1800">
                <a:solidFill>
                  <a:srgbClr val="474A8A"/>
                </a:solidFill>
                <a:latin typeface="Consolas"/>
                <a:ea typeface="Consolas"/>
                <a:cs typeface="Consolas"/>
                <a:sym typeface="Consolas"/>
              </a:rPr>
              <a:t>&lt;input type="hidden" name="csrf" value="</a:t>
            </a:r>
            <a:r>
              <a:rPr lang="en-US" sz="1800" b="1">
                <a:solidFill>
                  <a:srgbClr val="783F04"/>
                </a:solidFill>
                <a:latin typeface="Consolas"/>
                <a:ea typeface="Consolas"/>
                <a:cs typeface="Consolas"/>
                <a:sym typeface="Consolas"/>
              </a:rPr>
              <a:t>&lt;?php echo $_SESSION["token"]; ?&gt;</a:t>
            </a:r>
            <a:r>
              <a:rPr lang="en-US" sz="1800">
                <a:solidFill>
                  <a:srgbClr val="474A8A"/>
                </a:solidFill>
                <a:latin typeface="Consolas"/>
                <a:ea typeface="Consolas"/>
                <a:cs typeface="Consolas"/>
                <a:sym typeface="Consolas"/>
              </a:rPr>
              <a:t>"&gt;</a:t>
            </a:r>
            <a:endParaRPr sz="1800">
              <a:solidFill>
                <a:srgbClr val="474A8A"/>
              </a:solidFill>
              <a:latin typeface="Consolas"/>
              <a:ea typeface="Consolas"/>
              <a:cs typeface="Consolas"/>
              <a:sym typeface="Consolas"/>
            </a:endParaRPr>
          </a:p>
          <a:p>
            <a:pPr marL="0" marR="0" lvl="0" indent="0" algn="l" rtl="0">
              <a:lnSpc>
                <a:spcPct val="100000"/>
              </a:lnSpc>
              <a:spcBef>
                <a:spcPts val="1200"/>
              </a:spcBef>
              <a:spcAft>
                <a:spcPts val="0"/>
              </a:spcAft>
              <a:buNone/>
            </a:pPr>
            <a:endParaRPr sz="1800">
              <a:solidFill>
                <a:srgbClr val="474A8A"/>
              </a:solidFill>
              <a:latin typeface="Consolas"/>
              <a:ea typeface="Consolas"/>
              <a:cs typeface="Consolas"/>
              <a:sym typeface="Consolas"/>
            </a:endParaRPr>
          </a:p>
          <a:p>
            <a:pPr marL="0" marR="0" lvl="0" indent="0" algn="l" rtl="0">
              <a:lnSpc>
                <a:spcPct val="100000"/>
              </a:lnSpc>
              <a:spcBef>
                <a:spcPts val="1200"/>
              </a:spcBef>
              <a:spcAft>
                <a:spcPts val="0"/>
              </a:spcAft>
              <a:buNone/>
            </a:pPr>
            <a:endParaRPr sz="1800">
              <a:solidFill>
                <a:srgbClr val="474A8A"/>
              </a:solidFill>
              <a:latin typeface="Consolas"/>
              <a:ea typeface="Consolas"/>
              <a:cs typeface="Consolas"/>
              <a:sym typeface="Consolas"/>
            </a:endParaRPr>
          </a:p>
          <a:p>
            <a:pPr marL="0" marR="0" lvl="0" indent="0" algn="l" rtl="0">
              <a:lnSpc>
                <a:spcPct val="100000"/>
              </a:lnSpc>
              <a:spcBef>
                <a:spcPts val="1200"/>
              </a:spcBef>
              <a:spcAft>
                <a:spcPts val="0"/>
              </a:spcAft>
              <a:buNone/>
            </a:pPr>
            <a:endParaRPr sz="1800">
              <a:solidFill>
                <a:srgbClr val="474A8A"/>
              </a:solidFill>
              <a:latin typeface="Consolas"/>
              <a:ea typeface="Consolas"/>
              <a:cs typeface="Consolas"/>
              <a:sym typeface="Consolas"/>
            </a:endParaRPr>
          </a:p>
          <a:p>
            <a:pPr marL="0" marR="0" lvl="0" indent="0" algn="l" rtl="0">
              <a:lnSpc>
                <a:spcPct val="100000"/>
              </a:lnSpc>
              <a:spcBef>
                <a:spcPts val="1200"/>
              </a:spcBef>
              <a:spcAft>
                <a:spcPts val="0"/>
              </a:spcAft>
              <a:buNone/>
            </a:pPr>
            <a:endParaRPr sz="1800">
              <a:solidFill>
                <a:srgbClr val="474A8A"/>
              </a:solidFill>
              <a:latin typeface="Consolas"/>
              <a:ea typeface="Consolas"/>
              <a:cs typeface="Consolas"/>
              <a:sym typeface="Consolas"/>
            </a:endParaRPr>
          </a:p>
        </p:txBody>
      </p:sp>
      <p:sp>
        <p:nvSpPr>
          <p:cNvPr id="705" name="Google Shape;705;p72"/>
          <p:cNvSpPr txBox="1"/>
          <p:nvPr/>
        </p:nvSpPr>
        <p:spPr>
          <a:xfrm>
            <a:off x="624350" y="1524800"/>
            <a:ext cx="10505100" cy="88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solidFill>
                  <a:schemeClr val="dk1"/>
                </a:solidFill>
              </a:rPr>
              <a:t>To protect forms, you can also include the identifier inside of a hidden field as follows so it is submitted along with the rest of the form data.</a:t>
            </a:r>
            <a:endParaRPr sz="1800">
              <a:solidFill>
                <a:schemeClr val="dk1"/>
              </a:solidFill>
            </a:endParaRPr>
          </a:p>
        </p:txBody>
      </p:sp>
      <p:sp>
        <p:nvSpPr>
          <p:cNvPr id="706" name="Google Shape;706;p72"/>
          <p:cNvSpPr txBox="1"/>
          <p:nvPr/>
        </p:nvSpPr>
        <p:spPr>
          <a:xfrm>
            <a:off x="728525" y="5420375"/>
            <a:ext cx="10445100" cy="88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solidFill>
                  <a:schemeClr val="dk1"/>
                </a:solidFill>
              </a:rPr>
              <a:t>With these simple modifications, the attacker has been given the additional task of having to </a:t>
            </a:r>
            <a:r>
              <a:rPr lang="en-US" sz="1800" b="1">
                <a:solidFill>
                  <a:schemeClr val="dk1"/>
                </a:solidFill>
              </a:rPr>
              <a:t>guess an additional random token value</a:t>
            </a:r>
            <a:r>
              <a:rPr lang="en-US" sz="1800">
                <a:solidFill>
                  <a:schemeClr val="dk1"/>
                </a:solidFill>
              </a:rPr>
              <a:t>.</a:t>
            </a:r>
            <a:endParaRPr sz="1800">
              <a:solidFill>
                <a:schemeClr val="dk1"/>
              </a:solidFill>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711"/>
        <p:cNvGrpSpPr/>
        <p:nvPr/>
      </p:nvGrpSpPr>
      <p:grpSpPr>
        <a:xfrm>
          <a:off x="0" y="0"/>
          <a:ext cx="0" cy="0"/>
          <a:chOff x="0" y="0"/>
          <a:chExt cx="0" cy="0"/>
        </a:xfrm>
      </p:grpSpPr>
      <p:sp>
        <p:nvSpPr>
          <p:cNvPr id="712" name="Google Shape;712;p73"/>
          <p:cNvSpPr>
            <a:spLocks noGrp="1"/>
          </p:cNvSpPr>
          <p:nvPr>
            <p:ph type="pic" idx="2"/>
          </p:nvPr>
        </p:nvSpPr>
        <p:spPr>
          <a:xfrm>
            <a:off x="190405" y="1355077"/>
            <a:ext cx="3889500" cy="5366400"/>
          </a:xfrm>
          <a:prstGeom prst="rect">
            <a:avLst/>
          </a:prstGeom>
        </p:spPr>
        <p:txBody>
          <a:bodyPr spcFirstLastPara="1" wrap="square" lIns="108000" tIns="36000" rIns="108000" bIns="36000" anchor="ctr" anchorCtr="0">
            <a:noAutofit/>
          </a:bodyPr>
          <a:lstStyle/>
          <a:p>
            <a:pPr marL="0" lvl="0" indent="0" algn="ctr" rtl="0">
              <a:spcBef>
                <a:spcPts val="600"/>
              </a:spcBef>
              <a:spcAft>
                <a:spcPts val="600"/>
              </a:spcAft>
              <a:buNone/>
            </a:pPr>
            <a:r>
              <a:rPr lang="en-US" sz="4800"/>
              <a:t>#7</a:t>
            </a:r>
            <a:endParaRPr sz="4800"/>
          </a:p>
        </p:txBody>
      </p:sp>
      <p:sp>
        <p:nvSpPr>
          <p:cNvPr id="713" name="Google Shape;713;p73"/>
          <p:cNvSpPr txBox="1">
            <a:spLocks noGrp="1"/>
          </p:cNvSpPr>
          <p:nvPr>
            <p:ph type="body" idx="1"/>
          </p:nvPr>
        </p:nvSpPr>
        <p:spPr>
          <a:xfrm>
            <a:off x="4795936" y="1353867"/>
            <a:ext cx="7199400" cy="5028000"/>
          </a:xfrm>
          <a:prstGeom prst="rect">
            <a:avLst/>
          </a:prstGeom>
        </p:spPr>
        <p:txBody>
          <a:bodyPr spcFirstLastPara="1" wrap="square" lIns="108000" tIns="36000" rIns="108000" bIns="36000" anchor="t" anchorCtr="0">
            <a:noAutofit/>
          </a:bodyPr>
          <a:lstStyle/>
          <a:p>
            <a:pPr marL="1371600" lvl="0" indent="0" algn="l" rtl="0">
              <a:spcBef>
                <a:spcPts val="600"/>
              </a:spcBef>
              <a:spcAft>
                <a:spcPts val="0"/>
              </a:spcAft>
              <a:buNone/>
            </a:pPr>
            <a:endParaRPr sz="2400">
              <a:solidFill>
                <a:schemeClr val="dk1"/>
              </a:solidFill>
            </a:endParaRPr>
          </a:p>
          <a:p>
            <a:pPr marL="1371600" lvl="0" indent="0" algn="l" rtl="0">
              <a:spcBef>
                <a:spcPts val="600"/>
              </a:spcBef>
              <a:spcAft>
                <a:spcPts val="600"/>
              </a:spcAft>
              <a:buNone/>
            </a:pPr>
            <a:r>
              <a:rPr lang="en-US" sz="2400">
                <a:solidFill>
                  <a:schemeClr val="dk1"/>
                </a:solidFill>
              </a:rPr>
              <a:t>This attack, like so many of the others, looks for for a site where the security is not all that it should be, and when if finds one, it causes files to be accessed that the owner did not plan to make publicly accessible.</a:t>
            </a:r>
            <a:endParaRPr sz="2400">
              <a:solidFill>
                <a:schemeClr val="dk1"/>
              </a:solidFill>
            </a:endParaRPr>
          </a:p>
        </p:txBody>
      </p:sp>
      <p:sp>
        <p:nvSpPr>
          <p:cNvPr id="714" name="Google Shape;714;p73"/>
          <p:cNvSpPr txBox="1">
            <a:spLocks noGrp="1"/>
          </p:cNvSpPr>
          <p:nvPr>
            <p:ph type="title"/>
          </p:nvPr>
        </p:nvSpPr>
        <p:spPr>
          <a:xfrm>
            <a:off x="190405" y="100750"/>
            <a:ext cx="9506100" cy="882600"/>
          </a:xfrm>
          <a:prstGeom prst="rect">
            <a:avLst/>
          </a:prstGeom>
        </p:spPr>
        <p:txBody>
          <a:bodyPr spcFirstLastPara="1" wrap="square" lIns="108000" tIns="36000" rIns="108000" bIns="36000" anchor="ctr" anchorCtr="0">
            <a:noAutofit/>
          </a:bodyPr>
          <a:lstStyle/>
          <a:p>
            <a:pPr marL="0" lvl="0" indent="0" algn="l" rtl="0">
              <a:spcBef>
                <a:spcPts val="0"/>
              </a:spcBef>
              <a:spcAft>
                <a:spcPts val="0"/>
              </a:spcAft>
              <a:buNone/>
            </a:pPr>
            <a:r>
              <a:rPr lang="en-US" sz="3950"/>
              <a:t>#7 </a:t>
            </a:r>
            <a:r>
              <a:rPr lang="en-US" sz="3950">
                <a:latin typeface="Arial"/>
                <a:ea typeface="Arial"/>
                <a:cs typeface="Arial"/>
                <a:sym typeface="Arial"/>
              </a:rPr>
              <a:t>Directory Traversal</a:t>
            </a:r>
            <a:endParaRPr sz="3950">
              <a:latin typeface="Arial"/>
              <a:ea typeface="Arial"/>
              <a:cs typeface="Arial"/>
              <a:sym typeface="Arial"/>
            </a:endParaRPr>
          </a:p>
        </p:txBody>
      </p:sp>
      <p:sp>
        <p:nvSpPr>
          <p:cNvPr id="715" name="Google Shape;715;p73"/>
          <p:cNvSpPr txBox="1">
            <a:spLocks noGrp="1"/>
          </p:cNvSpPr>
          <p:nvPr>
            <p:ph type="sldNum" idx="12"/>
          </p:nvPr>
        </p:nvSpPr>
        <p:spPr>
          <a:xfrm>
            <a:off x="11566412" y="6397196"/>
            <a:ext cx="428700" cy="308700"/>
          </a:xfrm>
          <a:prstGeom prst="rect">
            <a:avLst/>
          </a:prstGeom>
        </p:spPr>
        <p:txBody>
          <a:bodyPr spcFirstLastPara="1" wrap="square" lIns="36000" tIns="36000" rIns="36000" bIns="360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61</a:t>
            </a:fld>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720"/>
        <p:cNvGrpSpPr/>
        <p:nvPr/>
      </p:nvGrpSpPr>
      <p:grpSpPr>
        <a:xfrm>
          <a:off x="0" y="0"/>
          <a:ext cx="0" cy="0"/>
          <a:chOff x="0" y="0"/>
          <a:chExt cx="0" cy="0"/>
        </a:xfrm>
      </p:grpSpPr>
      <p:sp>
        <p:nvSpPr>
          <p:cNvPr id="721" name="Google Shape;721;p74"/>
          <p:cNvSpPr>
            <a:spLocks noGrp="1"/>
          </p:cNvSpPr>
          <p:nvPr>
            <p:ph type="pic" idx="2"/>
          </p:nvPr>
        </p:nvSpPr>
        <p:spPr>
          <a:xfrm>
            <a:off x="190405" y="1355077"/>
            <a:ext cx="3889500" cy="5366400"/>
          </a:xfrm>
          <a:prstGeom prst="rect">
            <a:avLst/>
          </a:prstGeom>
        </p:spPr>
        <p:txBody>
          <a:bodyPr spcFirstLastPara="1" wrap="square" lIns="108000" tIns="36000" rIns="108000" bIns="36000" anchor="ctr" anchorCtr="0">
            <a:noAutofit/>
          </a:bodyPr>
          <a:lstStyle/>
          <a:p>
            <a:pPr marL="0" lvl="0" indent="0" algn="ctr" rtl="0">
              <a:spcBef>
                <a:spcPts val="600"/>
              </a:spcBef>
              <a:spcAft>
                <a:spcPts val="0"/>
              </a:spcAft>
              <a:buNone/>
            </a:pPr>
            <a:r>
              <a:rPr lang="en-US"/>
              <a:t>Resources</a:t>
            </a:r>
            <a:endParaRPr/>
          </a:p>
          <a:p>
            <a:pPr marL="0" lvl="0" indent="0" algn="ctr" rtl="0">
              <a:spcBef>
                <a:spcPts val="600"/>
              </a:spcBef>
              <a:spcAft>
                <a:spcPts val="0"/>
              </a:spcAft>
              <a:buNone/>
            </a:pPr>
            <a:endParaRPr/>
          </a:p>
          <a:p>
            <a:pPr marL="0" lvl="0" indent="0" algn="ctr" rtl="0">
              <a:spcBef>
                <a:spcPts val="600"/>
              </a:spcBef>
              <a:spcAft>
                <a:spcPts val="600"/>
              </a:spcAft>
              <a:buNone/>
            </a:pPr>
            <a:endParaRPr/>
          </a:p>
        </p:txBody>
      </p:sp>
      <p:sp>
        <p:nvSpPr>
          <p:cNvPr id="722" name="Google Shape;722;p74"/>
          <p:cNvSpPr txBox="1">
            <a:spLocks noGrp="1"/>
          </p:cNvSpPr>
          <p:nvPr>
            <p:ph type="body" idx="1"/>
          </p:nvPr>
        </p:nvSpPr>
        <p:spPr>
          <a:xfrm>
            <a:off x="4795936" y="1353867"/>
            <a:ext cx="7199400" cy="5028000"/>
          </a:xfrm>
          <a:prstGeom prst="rect">
            <a:avLst/>
          </a:prstGeom>
        </p:spPr>
        <p:txBody>
          <a:bodyPr spcFirstLastPara="1" wrap="square" lIns="108000" tIns="36000" rIns="108000" bIns="36000" anchor="t" anchorCtr="0">
            <a:noAutofit/>
          </a:bodyPr>
          <a:lstStyle/>
          <a:p>
            <a:pPr marL="0" lvl="0" indent="0" algn="l" rtl="0">
              <a:spcBef>
                <a:spcPts val="600"/>
              </a:spcBef>
              <a:spcAft>
                <a:spcPts val="0"/>
              </a:spcAft>
              <a:buNone/>
            </a:pPr>
            <a:endParaRPr sz="3000" b="1">
              <a:solidFill>
                <a:srgbClr val="434343"/>
              </a:solidFill>
              <a:latin typeface="Calibri"/>
              <a:ea typeface="Calibri"/>
              <a:cs typeface="Calibri"/>
              <a:sym typeface="Calibri"/>
            </a:endParaRPr>
          </a:p>
          <a:p>
            <a:pPr marL="0" lvl="0" indent="0" algn="l" rtl="0">
              <a:spcBef>
                <a:spcPts val="600"/>
              </a:spcBef>
              <a:spcAft>
                <a:spcPts val="0"/>
              </a:spcAft>
              <a:buNone/>
            </a:pPr>
            <a:endParaRPr sz="3000" b="1">
              <a:solidFill>
                <a:srgbClr val="434343"/>
              </a:solidFill>
              <a:latin typeface="Calibri"/>
              <a:ea typeface="Calibri"/>
              <a:cs typeface="Calibri"/>
              <a:sym typeface="Calibri"/>
            </a:endParaRPr>
          </a:p>
          <a:p>
            <a:pPr marL="0" lvl="0" indent="0" algn="l" rtl="0">
              <a:spcBef>
                <a:spcPts val="600"/>
              </a:spcBef>
              <a:spcAft>
                <a:spcPts val="0"/>
              </a:spcAft>
              <a:buNone/>
            </a:pPr>
            <a:endParaRPr sz="3000" b="1">
              <a:solidFill>
                <a:srgbClr val="434343"/>
              </a:solidFill>
              <a:latin typeface="Calibri"/>
              <a:ea typeface="Calibri"/>
              <a:cs typeface="Calibri"/>
              <a:sym typeface="Calibri"/>
            </a:endParaRPr>
          </a:p>
          <a:p>
            <a:pPr marL="457200" lvl="0" indent="0" algn="l" rtl="0">
              <a:spcBef>
                <a:spcPts val="600"/>
              </a:spcBef>
              <a:spcAft>
                <a:spcPts val="0"/>
              </a:spcAft>
              <a:buNone/>
            </a:pPr>
            <a:r>
              <a:rPr lang="en-US" sz="3000" b="1" u="sng">
                <a:solidFill>
                  <a:schemeClr val="hlink"/>
                </a:solidFill>
                <a:latin typeface="Calibri"/>
                <a:ea typeface="Calibri"/>
                <a:cs typeface="Calibri"/>
                <a:sym typeface="Calibri"/>
                <a:hlinkClick r:id="rId3"/>
              </a:rPr>
              <a:t>Survive The Deep End: PHP Security</a:t>
            </a:r>
            <a:endParaRPr sz="3000" b="1">
              <a:solidFill>
                <a:srgbClr val="E69138"/>
              </a:solidFill>
              <a:latin typeface="Calibri"/>
              <a:ea typeface="Calibri"/>
              <a:cs typeface="Calibri"/>
              <a:sym typeface="Calibri"/>
            </a:endParaRPr>
          </a:p>
          <a:p>
            <a:pPr marL="457200" lvl="0" indent="0" algn="l" rtl="0">
              <a:spcBef>
                <a:spcPts val="600"/>
              </a:spcBef>
              <a:spcAft>
                <a:spcPts val="0"/>
              </a:spcAft>
              <a:buNone/>
            </a:pPr>
            <a:endParaRPr sz="3000" b="1">
              <a:solidFill>
                <a:srgbClr val="E69138"/>
              </a:solidFill>
              <a:latin typeface="Calibri"/>
              <a:ea typeface="Calibri"/>
              <a:cs typeface="Calibri"/>
              <a:sym typeface="Calibri"/>
            </a:endParaRPr>
          </a:p>
          <a:p>
            <a:pPr marL="457200" lvl="0" indent="0" algn="l" rtl="0">
              <a:spcBef>
                <a:spcPts val="600"/>
              </a:spcBef>
              <a:spcAft>
                <a:spcPts val="0"/>
              </a:spcAft>
              <a:buNone/>
            </a:pPr>
            <a:r>
              <a:rPr lang="en-US" sz="3000" b="1" u="sng">
                <a:solidFill>
                  <a:schemeClr val="hlink"/>
                </a:solidFill>
                <a:latin typeface="Calibri"/>
                <a:ea typeface="Calibri"/>
                <a:cs typeface="Calibri"/>
                <a:sym typeface="Calibri"/>
                <a:hlinkClick r:id="rId4"/>
              </a:rPr>
              <a:t>The ultimate PHP Security Checklist</a:t>
            </a:r>
            <a:endParaRPr sz="3000" b="1">
              <a:solidFill>
                <a:srgbClr val="E69138"/>
              </a:solidFill>
              <a:latin typeface="Calibri"/>
              <a:ea typeface="Calibri"/>
              <a:cs typeface="Calibri"/>
              <a:sym typeface="Calibri"/>
            </a:endParaRPr>
          </a:p>
          <a:p>
            <a:pPr marL="0" lvl="0" indent="0" algn="ctr" rtl="0">
              <a:spcBef>
                <a:spcPts val="600"/>
              </a:spcBef>
              <a:spcAft>
                <a:spcPts val="0"/>
              </a:spcAft>
              <a:buNone/>
            </a:pPr>
            <a:endParaRPr sz="3000" b="1">
              <a:solidFill>
                <a:srgbClr val="E69138"/>
              </a:solidFill>
              <a:latin typeface="Calibri"/>
              <a:ea typeface="Calibri"/>
              <a:cs typeface="Calibri"/>
              <a:sym typeface="Calibri"/>
            </a:endParaRPr>
          </a:p>
          <a:p>
            <a:pPr marL="0" lvl="0" indent="0" algn="l" rtl="0">
              <a:spcBef>
                <a:spcPts val="600"/>
              </a:spcBef>
              <a:spcAft>
                <a:spcPts val="0"/>
              </a:spcAft>
              <a:buNone/>
            </a:pPr>
            <a:endParaRPr sz="2000">
              <a:latin typeface="Calibri"/>
              <a:ea typeface="Calibri"/>
              <a:cs typeface="Calibri"/>
              <a:sym typeface="Calibri"/>
            </a:endParaRPr>
          </a:p>
          <a:p>
            <a:pPr marL="0" lvl="0" indent="0" algn="l" rtl="0">
              <a:spcBef>
                <a:spcPts val="600"/>
              </a:spcBef>
              <a:spcAft>
                <a:spcPts val="600"/>
              </a:spcAft>
              <a:buNone/>
            </a:pPr>
            <a:endParaRPr sz="2000">
              <a:latin typeface="Calibri"/>
              <a:ea typeface="Calibri"/>
              <a:cs typeface="Calibri"/>
              <a:sym typeface="Calibri"/>
            </a:endParaRPr>
          </a:p>
        </p:txBody>
      </p:sp>
      <p:sp>
        <p:nvSpPr>
          <p:cNvPr id="723" name="Google Shape;723;p74"/>
          <p:cNvSpPr txBox="1">
            <a:spLocks noGrp="1"/>
          </p:cNvSpPr>
          <p:nvPr>
            <p:ph type="title"/>
          </p:nvPr>
        </p:nvSpPr>
        <p:spPr>
          <a:xfrm>
            <a:off x="190405" y="100750"/>
            <a:ext cx="9506100" cy="882600"/>
          </a:xfrm>
          <a:prstGeom prst="rect">
            <a:avLst/>
          </a:prstGeom>
        </p:spPr>
        <p:txBody>
          <a:bodyPr spcFirstLastPara="1" wrap="square" lIns="108000" tIns="36000" rIns="108000" bIns="36000" anchor="ctr" anchorCtr="0">
            <a:noAutofit/>
          </a:bodyPr>
          <a:lstStyle/>
          <a:p>
            <a:pPr marL="0" lvl="0" indent="0" algn="l" rtl="0">
              <a:spcBef>
                <a:spcPts val="0"/>
              </a:spcBef>
              <a:spcAft>
                <a:spcPts val="0"/>
              </a:spcAft>
              <a:buNone/>
            </a:pPr>
            <a:r>
              <a:rPr lang="en-US" sz="2400"/>
              <a:t>Resources</a:t>
            </a:r>
            <a:endParaRPr sz="2400"/>
          </a:p>
        </p:txBody>
      </p:sp>
      <p:sp>
        <p:nvSpPr>
          <p:cNvPr id="724" name="Google Shape;724;p74"/>
          <p:cNvSpPr txBox="1">
            <a:spLocks noGrp="1"/>
          </p:cNvSpPr>
          <p:nvPr>
            <p:ph type="sldNum" idx="12"/>
          </p:nvPr>
        </p:nvSpPr>
        <p:spPr>
          <a:xfrm>
            <a:off x="11566412" y="6397196"/>
            <a:ext cx="428700" cy="308700"/>
          </a:xfrm>
          <a:prstGeom prst="rect">
            <a:avLst/>
          </a:prstGeom>
        </p:spPr>
        <p:txBody>
          <a:bodyPr spcFirstLastPara="1" wrap="square" lIns="36000" tIns="36000" rIns="36000" bIns="360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62</a:t>
            </a:fld>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728"/>
        <p:cNvGrpSpPr/>
        <p:nvPr/>
      </p:nvGrpSpPr>
      <p:grpSpPr>
        <a:xfrm>
          <a:off x="0" y="0"/>
          <a:ext cx="0" cy="0"/>
          <a:chOff x="0" y="0"/>
          <a:chExt cx="0" cy="0"/>
        </a:xfrm>
      </p:grpSpPr>
      <p:sp>
        <p:nvSpPr>
          <p:cNvPr id="729" name="Google Shape;729;p75"/>
          <p:cNvSpPr txBox="1">
            <a:spLocks noGrp="1"/>
          </p:cNvSpPr>
          <p:nvPr>
            <p:ph type="body" idx="1"/>
          </p:nvPr>
        </p:nvSpPr>
        <p:spPr>
          <a:xfrm>
            <a:off x="190402" y="1196125"/>
            <a:ext cx="11818200" cy="5201100"/>
          </a:xfrm>
          <a:prstGeom prst="rect">
            <a:avLst/>
          </a:prstGeom>
          <a:noFill/>
          <a:ln>
            <a:noFill/>
          </a:ln>
        </p:spPr>
        <p:txBody>
          <a:bodyPr spcFirstLastPara="1" wrap="square" lIns="108000" tIns="36000" rIns="108000" bIns="36000" anchor="t" anchorCtr="0">
            <a:noAutofit/>
          </a:bodyPr>
          <a:lstStyle/>
          <a:p>
            <a:pPr marL="456915" lvl="0" indent="-456915" algn="l" rtl="0">
              <a:lnSpc>
                <a:spcPct val="95000"/>
              </a:lnSpc>
              <a:spcBef>
                <a:spcPts val="0"/>
              </a:spcBef>
              <a:spcAft>
                <a:spcPts val="0"/>
              </a:spcAft>
              <a:buClr>
                <a:schemeClr val="dk1"/>
              </a:buClr>
              <a:buSzPts val="3300"/>
              <a:buChar char="▪"/>
            </a:pPr>
            <a:r>
              <a:rPr lang="en-US"/>
              <a:t>The course assignments require to </a:t>
            </a:r>
            <a:r>
              <a:rPr lang="en-US">
                <a:solidFill>
                  <a:srgbClr val="1A334B"/>
                </a:solidFill>
              </a:rPr>
              <a:t>search in Internet</a:t>
            </a:r>
            <a:endParaRPr/>
          </a:p>
          <a:p>
            <a:pPr marL="989981" lvl="1" indent="-380762" algn="l" rtl="0">
              <a:lnSpc>
                <a:spcPct val="95000"/>
              </a:lnSpc>
              <a:spcBef>
                <a:spcPts val="1200"/>
              </a:spcBef>
              <a:spcAft>
                <a:spcPts val="0"/>
              </a:spcAft>
              <a:buClr>
                <a:schemeClr val="dk1"/>
              </a:buClr>
              <a:buSzPts val="3100"/>
              <a:buChar char="▪"/>
            </a:pPr>
            <a:r>
              <a:rPr lang="en-US"/>
              <a:t>This is an important part of the learning process</a:t>
            </a:r>
            <a:endParaRPr/>
          </a:p>
          <a:p>
            <a:pPr marL="989981" lvl="1" indent="-380762" algn="l" rtl="0">
              <a:lnSpc>
                <a:spcPct val="95000"/>
              </a:lnSpc>
              <a:spcBef>
                <a:spcPts val="1200"/>
              </a:spcBef>
              <a:spcAft>
                <a:spcPts val="0"/>
              </a:spcAft>
              <a:buClr>
                <a:schemeClr val="dk1"/>
              </a:buClr>
              <a:buSzPts val="3100"/>
              <a:buChar char="▪"/>
            </a:pPr>
            <a:r>
              <a:rPr lang="en-US"/>
              <a:t>Some exercises intentionally have no hints</a:t>
            </a:r>
            <a:endParaRPr/>
          </a:p>
          <a:p>
            <a:pPr marL="456915" lvl="0" indent="-456915" algn="l" rtl="0">
              <a:lnSpc>
                <a:spcPct val="95000"/>
              </a:lnSpc>
              <a:spcBef>
                <a:spcPts val="2400"/>
              </a:spcBef>
              <a:spcAft>
                <a:spcPts val="0"/>
              </a:spcAft>
              <a:buClr>
                <a:schemeClr val="dk1"/>
              </a:buClr>
              <a:buSzPts val="3300"/>
              <a:buChar char="▪"/>
            </a:pPr>
            <a:r>
              <a:rPr lang="en-US"/>
              <a:t>Learn to find solutions!</a:t>
            </a:r>
            <a:endParaRPr/>
          </a:p>
          <a:p>
            <a:pPr marL="989981" lvl="1" indent="-380762" algn="l" rtl="0">
              <a:lnSpc>
                <a:spcPct val="95000"/>
              </a:lnSpc>
              <a:spcBef>
                <a:spcPts val="1200"/>
              </a:spcBef>
              <a:spcAft>
                <a:spcPts val="0"/>
              </a:spcAft>
              <a:buClr>
                <a:schemeClr val="dk1"/>
              </a:buClr>
              <a:buSzPts val="3100"/>
              <a:buChar char="▪"/>
            </a:pPr>
            <a:r>
              <a:rPr lang="en-US"/>
              <a:t>Software development includes</a:t>
            </a:r>
            <a:br>
              <a:rPr lang="en-US"/>
            </a:br>
            <a:r>
              <a:rPr lang="en-US">
                <a:solidFill>
                  <a:srgbClr val="1A334B"/>
                </a:solidFill>
              </a:rPr>
              <a:t>everyday searching and learning</a:t>
            </a:r>
            <a:endParaRPr/>
          </a:p>
          <a:p>
            <a:pPr marL="989981" lvl="1" indent="-380762" algn="l" rtl="0">
              <a:lnSpc>
                <a:spcPct val="95000"/>
              </a:lnSpc>
              <a:spcBef>
                <a:spcPts val="1200"/>
              </a:spcBef>
              <a:spcAft>
                <a:spcPts val="0"/>
              </a:spcAft>
              <a:buClr>
                <a:schemeClr val="dk1"/>
              </a:buClr>
              <a:buSzPts val="3100"/>
              <a:buChar char="▪"/>
            </a:pPr>
            <a:r>
              <a:rPr lang="en-US"/>
              <a:t>No excuses, just </a:t>
            </a:r>
            <a:r>
              <a:rPr lang="en-US">
                <a:solidFill>
                  <a:srgbClr val="1A334B"/>
                </a:solidFill>
              </a:rPr>
              <a:t>learn to study</a:t>
            </a:r>
            <a:r>
              <a:rPr lang="en-US"/>
              <a:t>!</a:t>
            </a:r>
            <a:endParaRPr/>
          </a:p>
          <a:p>
            <a:pPr marL="989981" lvl="1" indent="-380762" algn="l" rtl="0">
              <a:lnSpc>
                <a:spcPct val="95000"/>
              </a:lnSpc>
              <a:spcBef>
                <a:spcPts val="1200"/>
              </a:spcBef>
              <a:spcAft>
                <a:spcPts val="0"/>
              </a:spcAft>
              <a:buClr>
                <a:schemeClr val="dk1"/>
              </a:buClr>
              <a:buSzPts val="3100"/>
              <a:buChar char="▪"/>
            </a:pPr>
            <a:r>
              <a:rPr lang="en-US"/>
              <a:t>Developers learn new technologies, tools, languages every day!</a:t>
            </a:r>
            <a:endParaRPr/>
          </a:p>
        </p:txBody>
      </p:sp>
      <p:sp>
        <p:nvSpPr>
          <p:cNvPr id="730" name="Google Shape;730;p75"/>
          <p:cNvSpPr txBox="1">
            <a:spLocks noGrp="1"/>
          </p:cNvSpPr>
          <p:nvPr>
            <p:ph type="title"/>
          </p:nvPr>
        </p:nvSpPr>
        <p:spPr>
          <a:xfrm>
            <a:off x="190405" y="100750"/>
            <a:ext cx="9506100" cy="882600"/>
          </a:xfrm>
          <a:prstGeom prst="rect">
            <a:avLst/>
          </a:prstGeom>
          <a:noFill/>
          <a:ln>
            <a:noFill/>
          </a:ln>
        </p:spPr>
        <p:txBody>
          <a:bodyPr spcFirstLastPara="1" wrap="square" lIns="108000" tIns="36000" rIns="108000" bIns="36000" anchor="ctr" anchorCtr="0">
            <a:noAutofit/>
          </a:bodyPr>
          <a:lstStyle/>
          <a:p>
            <a:pPr marL="0" lvl="0" indent="0" algn="l" rtl="0">
              <a:spcBef>
                <a:spcPts val="0"/>
              </a:spcBef>
              <a:spcAft>
                <a:spcPts val="0"/>
              </a:spcAft>
              <a:buClr>
                <a:schemeClr val="lt2"/>
              </a:buClr>
              <a:buSzPts val="3900"/>
              <a:buFont typeface="Calibri"/>
              <a:buNone/>
            </a:pPr>
            <a:r>
              <a:rPr lang="en-US"/>
              <a:t>Learn to Search in Internet</a:t>
            </a:r>
            <a:endParaRPr/>
          </a:p>
        </p:txBody>
      </p:sp>
      <p:sp>
        <p:nvSpPr>
          <p:cNvPr id="731" name="Google Shape;731;p75"/>
          <p:cNvSpPr txBox="1">
            <a:spLocks noGrp="1"/>
          </p:cNvSpPr>
          <p:nvPr>
            <p:ph type="sldNum" idx="12"/>
          </p:nvPr>
        </p:nvSpPr>
        <p:spPr>
          <a:xfrm>
            <a:off x="11763375" y="6524625"/>
            <a:ext cx="428700" cy="196800"/>
          </a:xfrm>
          <a:prstGeom prst="rect">
            <a:avLst/>
          </a:prstGeom>
          <a:noFill/>
          <a:ln>
            <a:noFill/>
          </a:ln>
        </p:spPr>
        <p:txBody>
          <a:bodyPr spcFirstLastPara="1" wrap="square" lIns="36000" tIns="36000" rIns="36000" bIns="36000" anchor="ctr" anchorCtr="0">
            <a:noAutofit/>
          </a:bodyPr>
          <a:lstStyle/>
          <a:p>
            <a:pPr marL="0" lvl="0" indent="0" algn="r" rtl="0">
              <a:spcBef>
                <a:spcPts val="0"/>
              </a:spcBef>
              <a:spcAft>
                <a:spcPts val="0"/>
              </a:spcAft>
              <a:buNone/>
            </a:pPr>
            <a:fld id="{00000000-1234-1234-1234-123412341234}" type="slidenum">
              <a:rPr lang="en-US"/>
              <a:t>63</a:t>
            </a:fld>
            <a:endParaRPr/>
          </a:p>
        </p:txBody>
      </p:sp>
      <p:pic>
        <p:nvPicPr>
          <p:cNvPr id="732" name="Google Shape;732;p75"/>
          <p:cNvPicPr preferRelativeResize="0"/>
          <p:nvPr/>
        </p:nvPicPr>
        <p:blipFill rotWithShape="1">
          <a:blip r:embed="rId3">
            <a:alphaModFix/>
          </a:blip>
          <a:srcRect/>
          <a:stretch/>
        </p:blipFill>
        <p:spPr>
          <a:xfrm>
            <a:off x="9598091" y="3676036"/>
            <a:ext cx="1591194" cy="1774090"/>
          </a:xfrm>
          <a:prstGeom prst="rect">
            <a:avLst/>
          </a:prstGeom>
          <a:noFill/>
          <a:ln>
            <a:noFill/>
          </a:ln>
        </p:spPr>
      </p:pic>
      <p:pic>
        <p:nvPicPr>
          <p:cNvPr id="733" name="Google Shape;733;p75"/>
          <p:cNvPicPr preferRelativeResize="0"/>
          <p:nvPr/>
        </p:nvPicPr>
        <p:blipFill rotWithShape="1">
          <a:blip r:embed="rId4">
            <a:alphaModFix/>
          </a:blip>
          <a:srcRect/>
          <a:stretch/>
        </p:blipFill>
        <p:spPr>
          <a:xfrm>
            <a:off x="7278210" y="3429000"/>
            <a:ext cx="1939930" cy="1946146"/>
          </a:xfrm>
          <a:prstGeom prst="rect">
            <a:avLst/>
          </a:prstGeom>
          <a:noFill/>
          <a:ln>
            <a:noFill/>
          </a:ln>
        </p:spPr>
      </p:pic>
      <p:pic>
        <p:nvPicPr>
          <p:cNvPr id="734" name="Google Shape;734;p75"/>
          <p:cNvPicPr preferRelativeResize="0"/>
          <p:nvPr/>
        </p:nvPicPr>
        <p:blipFill rotWithShape="1">
          <a:blip r:embed="rId5">
            <a:alphaModFix/>
          </a:blip>
          <a:srcRect/>
          <a:stretch/>
        </p:blipFill>
        <p:spPr>
          <a:xfrm>
            <a:off x="9470064" y="1981201"/>
            <a:ext cx="1719221" cy="169483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3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740"/>
        <p:cNvGrpSpPr/>
        <p:nvPr/>
      </p:nvGrpSpPr>
      <p:grpSpPr>
        <a:xfrm>
          <a:off x="0" y="0"/>
          <a:ext cx="0" cy="0"/>
          <a:chOff x="0" y="0"/>
          <a:chExt cx="0" cy="0"/>
        </a:xfrm>
      </p:grpSpPr>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745"/>
        <p:cNvGrpSpPr/>
        <p:nvPr/>
      </p:nvGrpSpPr>
      <p:grpSpPr>
        <a:xfrm>
          <a:off x="0" y="0"/>
          <a:ext cx="0" cy="0"/>
          <a:chOff x="0" y="0"/>
          <a:chExt cx="0" cy="0"/>
        </a:xfrm>
      </p:grpSpPr>
      <p:sp>
        <p:nvSpPr>
          <p:cNvPr id="746" name="Google Shape;746;p77"/>
          <p:cNvSpPr txBox="1">
            <a:spLocks noGrp="1"/>
          </p:cNvSpPr>
          <p:nvPr>
            <p:ph type="sldNum" idx="12"/>
          </p:nvPr>
        </p:nvSpPr>
        <p:spPr>
          <a:xfrm>
            <a:off x="11566412" y="6397196"/>
            <a:ext cx="428700" cy="308700"/>
          </a:xfrm>
          <a:prstGeom prst="rect">
            <a:avLst/>
          </a:prstGeom>
        </p:spPr>
        <p:txBody>
          <a:bodyPr spcFirstLastPara="1" wrap="square" lIns="36000" tIns="36000" rIns="36000" bIns="360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65</a:t>
            </a:fld>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752"/>
        <p:cNvGrpSpPr/>
        <p:nvPr/>
      </p:nvGrpSpPr>
      <p:grpSpPr>
        <a:xfrm>
          <a:off x="0" y="0"/>
          <a:ext cx="0" cy="0"/>
          <a:chOff x="0" y="0"/>
          <a:chExt cx="0" cy="0"/>
        </a:xfrm>
      </p:grpSpPr>
      <p:sp>
        <p:nvSpPr>
          <p:cNvPr id="753" name="Google Shape;753;p78"/>
          <p:cNvSpPr txBox="1">
            <a:spLocks noGrp="1"/>
          </p:cNvSpPr>
          <p:nvPr>
            <p:ph type="body" idx="1"/>
          </p:nvPr>
        </p:nvSpPr>
        <p:spPr>
          <a:xfrm>
            <a:off x="80375" y="1196125"/>
            <a:ext cx="12055200" cy="5201100"/>
          </a:xfrm>
          <a:prstGeom prst="rect">
            <a:avLst/>
          </a:prstGeom>
          <a:noFill/>
          <a:ln>
            <a:noFill/>
          </a:ln>
        </p:spPr>
        <p:txBody>
          <a:bodyPr spcFirstLastPara="1" wrap="square" lIns="108000" tIns="36000" rIns="108000" bIns="36000" anchor="t" anchorCtr="0">
            <a:noAutofit/>
          </a:bodyPr>
          <a:lstStyle/>
          <a:p>
            <a:pPr marL="456915" lvl="0" indent="-456915" algn="l" rtl="0">
              <a:lnSpc>
                <a:spcPct val="100000"/>
              </a:lnSpc>
              <a:spcBef>
                <a:spcPts val="0"/>
              </a:spcBef>
              <a:spcAft>
                <a:spcPts val="0"/>
              </a:spcAft>
              <a:buClr>
                <a:schemeClr val="dk1"/>
              </a:buClr>
              <a:buSzPts val="3200"/>
              <a:buChar char="▪"/>
            </a:pPr>
            <a:r>
              <a:rPr lang="en-US" sz="3200"/>
              <a:t>Vratsa Software – High-Quality Education, Profession and Jobs</a:t>
            </a:r>
            <a:endParaRPr/>
          </a:p>
          <a:p>
            <a:pPr marL="989981" lvl="1" indent="-380762" algn="l" rtl="0">
              <a:lnSpc>
                <a:spcPct val="100000"/>
              </a:lnSpc>
              <a:spcBef>
                <a:spcPts val="1200"/>
              </a:spcBef>
              <a:spcAft>
                <a:spcPts val="0"/>
              </a:spcAft>
              <a:buClr>
                <a:schemeClr val="dk1"/>
              </a:buClr>
              <a:buSzPts val="2900"/>
              <a:buChar char="▪"/>
            </a:pPr>
            <a:r>
              <a:rPr lang="en-US" sz="2900" u="sng">
                <a:solidFill>
                  <a:schemeClr val="hlink"/>
                </a:solidFill>
                <a:hlinkClick r:id="rId3"/>
              </a:rPr>
              <a:t>www.vratsasoftware.com</a:t>
            </a:r>
            <a:r>
              <a:rPr lang="en-US" sz="2900"/>
              <a:t>  </a:t>
            </a:r>
            <a:endParaRPr/>
          </a:p>
          <a:p>
            <a:pPr marL="456915" lvl="0" indent="-456915" algn="l" rtl="0">
              <a:lnSpc>
                <a:spcPct val="100000"/>
              </a:lnSpc>
              <a:spcBef>
                <a:spcPts val="1200"/>
              </a:spcBef>
              <a:spcAft>
                <a:spcPts val="0"/>
              </a:spcAft>
              <a:buClr>
                <a:schemeClr val="dk1"/>
              </a:buClr>
              <a:buSzPts val="3200"/>
              <a:buChar char="▪"/>
            </a:pPr>
            <a:r>
              <a:rPr lang="en-US" sz="3200"/>
              <a:t>The Nest Coworking</a:t>
            </a:r>
            <a:endParaRPr sz="3200"/>
          </a:p>
          <a:p>
            <a:pPr marL="989981" lvl="1" indent="-380762" algn="l" rtl="0">
              <a:lnSpc>
                <a:spcPct val="100000"/>
              </a:lnSpc>
              <a:spcBef>
                <a:spcPts val="1200"/>
              </a:spcBef>
              <a:spcAft>
                <a:spcPts val="0"/>
              </a:spcAft>
              <a:buClr>
                <a:schemeClr val="dk1"/>
              </a:buClr>
              <a:buSzPts val="3000"/>
              <a:buChar char="▪"/>
            </a:pPr>
            <a:r>
              <a:rPr lang="en-US" sz="3000" u="sng">
                <a:solidFill>
                  <a:schemeClr val="hlink"/>
                </a:solidFill>
                <a:hlinkClick r:id="rId4"/>
              </a:rPr>
              <a:t>www.nest.bg</a:t>
            </a:r>
            <a:r>
              <a:rPr lang="en-US" sz="3000"/>
              <a:t> </a:t>
            </a:r>
            <a:endParaRPr sz="3000"/>
          </a:p>
          <a:p>
            <a:pPr marL="456915" lvl="0" indent="-456915" algn="l" rtl="0">
              <a:lnSpc>
                <a:spcPct val="100000"/>
              </a:lnSpc>
              <a:spcBef>
                <a:spcPts val="1200"/>
              </a:spcBef>
              <a:spcAft>
                <a:spcPts val="0"/>
              </a:spcAft>
              <a:buClr>
                <a:schemeClr val="dk1"/>
              </a:buClr>
              <a:buSzPts val="3200"/>
              <a:buChar char="▪"/>
            </a:pPr>
            <a:r>
              <a:rPr lang="en-US" sz="3200"/>
              <a:t>Vratsa Software @ Facebook</a:t>
            </a:r>
            <a:endParaRPr/>
          </a:p>
          <a:p>
            <a:pPr marL="990575" lvl="1" indent="-380990" algn="l" rtl="0">
              <a:lnSpc>
                <a:spcPct val="100000"/>
              </a:lnSpc>
              <a:spcBef>
                <a:spcPts val="1200"/>
              </a:spcBef>
              <a:spcAft>
                <a:spcPts val="0"/>
              </a:spcAft>
              <a:buClr>
                <a:srgbClr val="234465"/>
              </a:buClr>
              <a:buSzPts val="2900"/>
              <a:buChar char="▪"/>
            </a:pPr>
            <a:r>
              <a:rPr lang="en-US" sz="2900" u="sng">
                <a:solidFill>
                  <a:schemeClr val="hlink"/>
                </a:solidFill>
                <a:hlinkClick r:id="rId5"/>
              </a:rPr>
              <a:t>www.</a:t>
            </a:r>
            <a:r>
              <a:rPr lang="en-US" sz="2900" u="sng">
                <a:solidFill>
                  <a:schemeClr val="hlink"/>
                </a:solidFill>
                <a:hlinkClick r:id="rId5"/>
              </a:rPr>
              <a:t>fb.com/</a:t>
            </a:r>
            <a:r>
              <a:rPr lang="en-US" sz="2900" u="sng">
                <a:solidFill>
                  <a:schemeClr val="hlink"/>
                </a:solidFill>
                <a:hlinkClick r:id="rId5"/>
              </a:rPr>
              <a:t>VratsaSoftware</a:t>
            </a:r>
            <a:r>
              <a:rPr lang="en-US" sz="2900">
                <a:solidFill>
                  <a:srgbClr val="234465"/>
                </a:solidFill>
              </a:rPr>
              <a:t>  </a:t>
            </a:r>
            <a:endParaRPr sz="2900">
              <a:solidFill>
                <a:srgbClr val="234465"/>
              </a:solidFill>
            </a:endParaRPr>
          </a:p>
          <a:p>
            <a:pPr marL="456915" lvl="0" indent="-456915" algn="l" rtl="0">
              <a:lnSpc>
                <a:spcPct val="100000"/>
              </a:lnSpc>
              <a:spcBef>
                <a:spcPts val="1200"/>
              </a:spcBef>
              <a:spcAft>
                <a:spcPts val="0"/>
              </a:spcAft>
              <a:buClr>
                <a:schemeClr val="dk1"/>
              </a:buClr>
              <a:buSzPts val="3200"/>
              <a:buChar char="▪"/>
            </a:pPr>
            <a:r>
              <a:rPr lang="en-US" sz="3200"/>
              <a:t>Slack Channel</a:t>
            </a:r>
            <a:endParaRPr sz="3200"/>
          </a:p>
          <a:p>
            <a:pPr marL="989981" lvl="1" indent="-469662" algn="l" rtl="0">
              <a:lnSpc>
                <a:spcPct val="100000"/>
              </a:lnSpc>
              <a:spcBef>
                <a:spcPts val="1200"/>
              </a:spcBef>
              <a:spcAft>
                <a:spcPts val="0"/>
              </a:spcAft>
              <a:buSzPts val="3200"/>
              <a:buChar char="▪"/>
            </a:pPr>
            <a:r>
              <a:rPr lang="en-US" sz="3200" u="sng">
                <a:solidFill>
                  <a:schemeClr val="hlink"/>
                </a:solidFill>
                <a:hlinkClick r:id="rId6"/>
              </a:rPr>
              <a:t>www.vso.slack.com</a:t>
            </a:r>
            <a:r>
              <a:rPr lang="en-US" sz="3200"/>
              <a:t> </a:t>
            </a:r>
            <a:endParaRPr sz="3200"/>
          </a:p>
          <a:p>
            <a:pPr marL="456915" lvl="0" indent="-241141" algn="l" rtl="0">
              <a:lnSpc>
                <a:spcPct val="100000"/>
              </a:lnSpc>
              <a:spcBef>
                <a:spcPts val="1200"/>
              </a:spcBef>
              <a:spcAft>
                <a:spcPts val="0"/>
              </a:spcAft>
              <a:buClr>
                <a:schemeClr val="dk1"/>
              </a:buClr>
              <a:buSzPts val="3398"/>
              <a:buNone/>
            </a:pPr>
            <a:endParaRPr/>
          </a:p>
        </p:txBody>
      </p:sp>
      <p:sp>
        <p:nvSpPr>
          <p:cNvPr id="754" name="Google Shape;754;p78"/>
          <p:cNvSpPr txBox="1">
            <a:spLocks noGrp="1"/>
          </p:cNvSpPr>
          <p:nvPr>
            <p:ph type="title"/>
          </p:nvPr>
        </p:nvSpPr>
        <p:spPr>
          <a:xfrm>
            <a:off x="190405" y="100750"/>
            <a:ext cx="9506047" cy="882654"/>
          </a:xfrm>
          <a:prstGeom prst="rect">
            <a:avLst/>
          </a:prstGeom>
          <a:noFill/>
          <a:ln>
            <a:noFill/>
          </a:ln>
        </p:spPr>
        <p:txBody>
          <a:bodyPr spcFirstLastPara="1" wrap="square" lIns="108000" tIns="36000" rIns="108000" bIns="36000" anchor="ctr" anchorCtr="0">
            <a:noAutofit/>
          </a:bodyPr>
          <a:lstStyle/>
          <a:p>
            <a:pPr marL="0" lvl="0" indent="0" algn="l" rtl="0">
              <a:spcBef>
                <a:spcPts val="0"/>
              </a:spcBef>
              <a:spcAft>
                <a:spcPts val="0"/>
              </a:spcAft>
              <a:buClr>
                <a:schemeClr val="lt2"/>
              </a:buClr>
              <a:buSzPts val="3900"/>
              <a:buFont typeface="Calibri"/>
              <a:buNone/>
            </a:pPr>
            <a:r>
              <a:rPr lang="en-US"/>
              <a:t>Trainings @ Vratsa Software</a:t>
            </a:r>
            <a:endParaRPr/>
          </a:p>
        </p:txBody>
      </p:sp>
      <p:pic>
        <p:nvPicPr>
          <p:cNvPr id="755" name="Google Shape;755;p78">
            <a:hlinkClick r:id="rId7"/>
          </p:cNvPr>
          <p:cNvPicPr preferRelativeResize="0"/>
          <p:nvPr/>
        </p:nvPicPr>
        <p:blipFill rotWithShape="1">
          <a:blip r:embed="rId8">
            <a:alphaModFix/>
          </a:blip>
          <a:srcRect/>
          <a:stretch/>
        </p:blipFill>
        <p:spPr>
          <a:xfrm>
            <a:off x="9860073" y="3265920"/>
            <a:ext cx="1467096" cy="365922"/>
          </a:xfrm>
          <a:prstGeom prst="rect">
            <a:avLst/>
          </a:prstGeom>
          <a:noFill/>
          <a:ln>
            <a:noFill/>
          </a:ln>
        </p:spPr>
      </p:pic>
      <p:pic>
        <p:nvPicPr>
          <p:cNvPr id="756" name="Google Shape;756;p78">
            <a:hlinkClick r:id="rId9"/>
          </p:cNvPr>
          <p:cNvPicPr preferRelativeResize="0"/>
          <p:nvPr/>
        </p:nvPicPr>
        <p:blipFill rotWithShape="1">
          <a:blip r:embed="rId10">
            <a:alphaModFix/>
          </a:blip>
          <a:srcRect/>
          <a:stretch/>
        </p:blipFill>
        <p:spPr>
          <a:xfrm>
            <a:off x="10258777" y="3608627"/>
            <a:ext cx="1118740" cy="1118740"/>
          </a:xfrm>
          <a:prstGeom prst="rect">
            <a:avLst/>
          </a:prstGeom>
          <a:noFill/>
          <a:ln>
            <a:noFill/>
          </a:ln>
        </p:spPr>
      </p:pic>
      <p:pic>
        <p:nvPicPr>
          <p:cNvPr id="757" name="Google Shape;757;p78">
            <a:hlinkClick r:id="rId11"/>
          </p:cNvPr>
          <p:cNvPicPr preferRelativeResize="0"/>
          <p:nvPr/>
        </p:nvPicPr>
        <p:blipFill rotWithShape="1">
          <a:blip r:embed="rId12">
            <a:alphaModFix/>
          </a:blip>
          <a:srcRect/>
          <a:stretch/>
        </p:blipFill>
        <p:spPr>
          <a:xfrm>
            <a:off x="10335284" y="5017461"/>
            <a:ext cx="1042233" cy="1042233"/>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19"/>
          <p:cNvSpPr>
            <a:spLocks noGrp="1"/>
          </p:cNvSpPr>
          <p:nvPr>
            <p:ph type="pic" idx="2"/>
          </p:nvPr>
        </p:nvSpPr>
        <p:spPr>
          <a:xfrm>
            <a:off x="190405" y="1355077"/>
            <a:ext cx="3889500" cy="5366400"/>
          </a:xfrm>
          <a:prstGeom prst="rect">
            <a:avLst/>
          </a:prstGeom>
        </p:spPr>
        <p:txBody>
          <a:bodyPr spcFirstLastPara="1" wrap="square" lIns="108000" tIns="36000" rIns="108000" bIns="36000" anchor="ctr" anchorCtr="0">
            <a:noAutofit/>
          </a:bodyPr>
          <a:lstStyle/>
          <a:p>
            <a:pPr marL="0" lvl="0" indent="0" algn="ctr" rtl="0">
              <a:spcBef>
                <a:spcPts val="600"/>
              </a:spcBef>
              <a:spcAft>
                <a:spcPts val="600"/>
              </a:spcAft>
              <a:buNone/>
            </a:pPr>
            <a:r>
              <a:rPr lang="en-US" sz="6000"/>
              <a:t>#1</a:t>
            </a:r>
            <a:endParaRPr sz="6000"/>
          </a:p>
        </p:txBody>
      </p:sp>
      <p:sp>
        <p:nvSpPr>
          <p:cNvPr id="199" name="Google Shape;199;p19"/>
          <p:cNvSpPr txBox="1">
            <a:spLocks noGrp="1"/>
          </p:cNvSpPr>
          <p:nvPr>
            <p:ph type="body" idx="1"/>
          </p:nvPr>
        </p:nvSpPr>
        <p:spPr>
          <a:xfrm>
            <a:off x="4795936" y="1353867"/>
            <a:ext cx="7199400" cy="5028000"/>
          </a:xfrm>
          <a:prstGeom prst="rect">
            <a:avLst/>
          </a:prstGeom>
        </p:spPr>
        <p:txBody>
          <a:bodyPr spcFirstLastPara="1" wrap="square" lIns="108000" tIns="36000" rIns="108000" bIns="36000" anchor="t" anchorCtr="0">
            <a:noAutofit/>
          </a:bodyPr>
          <a:lstStyle/>
          <a:p>
            <a:pPr marL="0" lvl="0" indent="0" algn="l" rtl="0">
              <a:spcBef>
                <a:spcPts val="600"/>
              </a:spcBef>
              <a:spcAft>
                <a:spcPts val="0"/>
              </a:spcAft>
              <a:buNone/>
            </a:pPr>
            <a:endParaRPr sz="2400">
              <a:solidFill>
                <a:schemeClr val="dk1"/>
              </a:solidFill>
            </a:endParaRPr>
          </a:p>
          <a:p>
            <a:pPr marL="0" lvl="0" indent="0" algn="l" rtl="0">
              <a:spcBef>
                <a:spcPts val="600"/>
              </a:spcBef>
              <a:spcAft>
                <a:spcPts val="0"/>
              </a:spcAft>
              <a:buNone/>
            </a:pPr>
            <a:endParaRPr sz="2400">
              <a:solidFill>
                <a:schemeClr val="dk1"/>
              </a:solidFill>
            </a:endParaRPr>
          </a:p>
          <a:p>
            <a:pPr marL="457200" lvl="0" indent="-298450" algn="l" rtl="0">
              <a:lnSpc>
                <a:spcPct val="115000"/>
              </a:lnSpc>
              <a:spcBef>
                <a:spcPts val="1200"/>
              </a:spcBef>
              <a:spcAft>
                <a:spcPts val="0"/>
              </a:spcAft>
              <a:buClr>
                <a:srgbClr val="000000"/>
              </a:buClr>
              <a:buSzPts val="1100"/>
              <a:buFont typeface="Arial"/>
              <a:buAutoNum type="arabicPeriod"/>
            </a:pPr>
            <a:r>
              <a:rPr lang="en-US" sz="2400">
                <a:solidFill>
                  <a:schemeClr val="dk1"/>
                </a:solidFill>
              </a:rPr>
              <a:t>Insert- It inserts that type of a condition that will always be true.</a:t>
            </a:r>
            <a:endParaRPr sz="2400">
              <a:solidFill>
                <a:schemeClr val="dk1"/>
              </a:solidFill>
            </a:endParaRPr>
          </a:p>
          <a:p>
            <a:pPr marL="457200" lvl="0" indent="-298450" algn="l" rtl="0">
              <a:lnSpc>
                <a:spcPct val="115000"/>
              </a:lnSpc>
              <a:spcBef>
                <a:spcPts val="0"/>
              </a:spcBef>
              <a:spcAft>
                <a:spcPts val="0"/>
              </a:spcAft>
              <a:buClr>
                <a:srgbClr val="000000"/>
              </a:buClr>
              <a:buSzPts val="1100"/>
              <a:buFont typeface="Arial"/>
              <a:buAutoNum type="arabicPeriod"/>
            </a:pPr>
            <a:r>
              <a:rPr lang="en-US" sz="2400">
                <a:solidFill>
                  <a:schemeClr val="dk1"/>
                </a:solidFill>
              </a:rPr>
              <a:t>Delete –It deletes data from a table.</a:t>
            </a:r>
            <a:endParaRPr sz="2400">
              <a:solidFill>
                <a:schemeClr val="dk1"/>
              </a:solidFill>
            </a:endParaRPr>
          </a:p>
          <a:p>
            <a:pPr marL="457200" lvl="0" indent="-298450" algn="l" rtl="0">
              <a:lnSpc>
                <a:spcPct val="115000"/>
              </a:lnSpc>
              <a:spcBef>
                <a:spcPts val="0"/>
              </a:spcBef>
              <a:spcAft>
                <a:spcPts val="0"/>
              </a:spcAft>
              <a:buClr>
                <a:srgbClr val="000000"/>
              </a:buClr>
              <a:buSzPts val="1100"/>
              <a:buFont typeface="Arial"/>
              <a:buAutoNum type="arabicPeriod"/>
            </a:pPr>
            <a:r>
              <a:rPr lang="en-US" sz="2400">
                <a:solidFill>
                  <a:schemeClr val="dk1"/>
                </a:solidFill>
              </a:rPr>
              <a:t>Update –It Update data in a table.</a:t>
            </a:r>
            <a:endParaRPr sz="2400">
              <a:solidFill>
                <a:schemeClr val="dk1"/>
              </a:solidFill>
            </a:endParaRPr>
          </a:p>
          <a:p>
            <a:pPr marL="457200" lvl="0" indent="-298450" algn="l" rtl="0">
              <a:lnSpc>
                <a:spcPct val="115000"/>
              </a:lnSpc>
              <a:spcBef>
                <a:spcPts val="0"/>
              </a:spcBef>
              <a:spcAft>
                <a:spcPts val="0"/>
              </a:spcAft>
              <a:buClr>
                <a:srgbClr val="000000"/>
              </a:buClr>
              <a:buSzPts val="1100"/>
              <a:buFont typeface="Arial"/>
              <a:buAutoNum type="arabicPeriod"/>
            </a:pPr>
            <a:r>
              <a:rPr lang="en-US" sz="2400">
                <a:solidFill>
                  <a:schemeClr val="dk1"/>
                </a:solidFill>
              </a:rPr>
              <a:t>This Kind of attack is usually used to gain unauthorized access to an application.</a:t>
            </a:r>
            <a:endParaRPr sz="2400">
              <a:solidFill>
                <a:schemeClr val="dk1"/>
              </a:solidFill>
            </a:endParaRPr>
          </a:p>
          <a:p>
            <a:pPr marL="0" lvl="0" indent="0" algn="l" rtl="0">
              <a:spcBef>
                <a:spcPts val="1200"/>
              </a:spcBef>
              <a:spcAft>
                <a:spcPts val="600"/>
              </a:spcAft>
              <a:buNone/>
            </a:pPr>
            <a:endParaRPr sz="2400">
              <a:solidFill>
                <a:schemeClr val="dk1"/>
              </a:solidFill>
            </a:endParaRPr>
          </a:p>
        </p:txBody>
      </p:sp>
      <p:sp>
        <p:nvSpPr>
          <p:cNvPr id="200" name="Google Shape;200;p19"/>
          <p:cNvSpPr txBox="1">
            <a:spLocks noGrp="1"/>
          </p:cNvSpPr>
          <p:nvPr>
            <p:ph type="title"/>
          </p:nvPr>
        </p:nvSpPr>
        <p:spPr>
          <a:xfrm>
            <a:off x="190405" y="100750"/>
            <a:ext cx="9506100" cy="882600"/>
          </a:xfrm>
          <a:prstGeom prst="rect">
            <a:avLst/>
          </a:prstGeom>
        </p:spPr>
        <p:txBody>
          <a:bodyPr spcFirstLastPara="1" wrap="square" lIns="108000" tIns="36000" rIns="108000" bIns="36000" anchor="ctr" anchorCtr="0">
            <a:noAutofit/>
          </a:bodyPr>
          <a:lstStyle/>
          <a:p>
            <a:pPr marL="0" lvl="0" indent="0" algn="l" rtl="0">
              <a:spcBef>
                <a:spcPts val="0"/>
              </a:spcBef>
              <a:spcAft>
                <a:spcPts val="0"/>
              </a:spcAft>
              <a:buNone/>
            </a:pPr>
            <a:r>
              <a:rPr lang="en-US"/>
              <a:t>#1 SQL injection</a:t>
            </a:r>
            <a:endParaRPr/>
          </a:p>
        </p:txBody>
      </p:sp>
      <p:sp>
        <p:nvSpPr>
          <p:cNvPr id="201" name="Google Shape;201;p19"/>
          <p:cNvSpPr txBox="1">
            <a:spLocks noGrp="1"/>
          </p:cNvSpPr>
          <p:nvPr>
            <p:ph type="sldNum" idx="12"/>
          </p:nvPr>
        </p:nvSpPr>
        <p:spPr>
          <a:xfrm>
            <a:off x="11566412" y="6397196"/>
            <a:ext cx="428700" cy="308700"/>
          </a:xfrm>
          <a:prstGeom prst="rect">
            <a:avLst/>
          </a:prstGeom>
        </p:spPr>
        <p:txBody>
          <a:bodyPr spcFirstLastPara="1" wrap="square" lIns="36000" tIns="36000" rIns="36000" bIns="360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7</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20"/>
          <p:cNvSpPr>
            <a:spLocks noGrp="1"/>
          </p:cNvSpPr>
          <p:nvPr>
            <p:ph type="pic" idx="2"/>
          </p:nvPr>
        </p:nvSpPr>
        <p:spPr>
          <a:xfrm>
            <a:off x="190405" y="1355077"/>
            <a:ext cx="3889500" cy="5366400"/>
          </a:xfrm>
          <a:prstGeom prst="rect">
            <a:avLst/>
          </a:prstGeom>
        </p:spPr>
        <p:txBody>
          <a:bodyPr spcFirstLastPara="1" wrap="square" lIns="108000" tIns="36000" rIns="108000" bIns="36000" anchor="ctr" anchorCtr="0">
            <a:noAutofit/>
          </a:bodyPr>
          <a:lstStyle/>
          <a:p>
            <a:pPr marL="0" lvl="0" indent="0" algn="ctr" rtl="0">
              <a:spcBef>
                <a:spcPts val="600"/>
              </a:spcBef>
              <a:spcAft>
                <a:spcPts val="600"/>
              </a:spcAft>
              <a:buNone/>
            </a:pPr>
            <a:r>
              <a:rPr lang="en-US" sz="6000"/>
              <a:t>So, what can you do to avoid this? </a:t>
            </a:r>
            <a:endParaRPr sz="6000"/>
          </a:p>
        </p:txBody>
      </p:sp>
      <p:sp>
        <p:nvSpPr>
          <p:cNvPr id="208" name="Google Shape;208;p20"/>
          <p:cNvSpPr txBox="1">
            <a:spLocks noGrp="1"/>
          </p:cNvSpPr>
          <p:nvPr>
            <p:ph type="body" idx="1"/>
          </p:nvPr>
        </p:nvSpPr>
        <p:spPr>
          <a:xfrm>
            <a:off x="4795936" y="1353867"/>
            <a:ext cx="7199400" cy="5028000"/>
          </a:xfrm>
          <a:prstGeom prst="rect">
            <a:avLst/>
          </a:prstGeom>
        </p:spPr>
        <p:txBody>
          <a:bodyPr spcFirstLastPara="1" wrap="square" lIns="108000" tIns="36000" rIns="108000" bIns="36000" anchor="t" anchorCtr="0">
            <a:noAutofit/>
          </a:bodyPr>
          <a:lstStyle/>
          <a:p>
            <a:pPr marL="0" lvl="0" indent="0" algn="l" rtl="0">
              <a:spcBef>
                <a:spcPts val="600"/>
              </a:spcBef>
              <a:spcAft>
                <a:spcPts val="0"/>
              </a:spcAft>
              <a:buNone/>
            </a:pPr>
            <a:endParaRPr sz="2400">
              <a:solidFill>
                <a:schemeClr val="dk1"/>
              </a:solidFill>
            </a:endParaRPr>
          </a:p>
          <a:p>
            <a:pPr marL="457200" lvl="0" indent="-381000" algn="l" rtl="0">
              <a:spcBef>
                <a:spcPts val="600"/>
              </a:spcBef>
              <a:spcAft>
                <a:spcPts val="0"/>
              </a:spcAft>
              <a:buClr>
                <a:schemeClr val="dk1"/>
              </a:buClr>
              <a:buSzPts val="2400"/>
              <a:buAutoNum type="arabicPeriod"/>
            </a:pPr>
            <a:r>
              <a:rPr lang="en-US" sz="2400">
                <a:solidFill>
                  <a:schemeClr val="dk1"/>
                </a:solidFill>
              </a:rPr>
              <a:t>First and foremost you need to be suspicious of any input you accept from a user.</a:t>
            </a:r>
            <a:endParaRPr sz="2400">
              <a:solidFill>
                <a:schemeClr val="dk1"/>
              </a:solidFill>
            </a:endParaRPr>
          </a:p>
          <a:p>
            <a:pPr marL="457200" lvl="0" indent="0" algn="l" rtl="0">
              <a:spcBef>
                <a:spcPts val="600"/>
              </a:spcBef>
              <a:spcAft>
                <a:spcPts val="0"/>
              </a:spcAft>
              <a:buNone/>
            </a:pPr>
            <a:endParaRPr sz="2400">
              <a:solidFill>
                <a:schemeClr val="dk1"/>
              </a:solidFill>
            </a:endParaRPr>
          </a:p>
          <a:p>
            <a:pPr marL="457200" lvl="0" indent="-381000" algn="l" rtl="0">
              <a:spcBef>
                <a:spcPts val="600"/>
              </a:spcBef>
              <a:spcAft>
                <a:spcPts val="0"/>
              </a:spcAft>
              <a:buClr>
                <a:schemeClr val="dk1"/>
              </a:buClr>
              <a:buSzPts val="2400"/>
              <a:buAutoNum type="arabicPeriod"/>
            </a:pPr>
            <a:r>
              <a:rPr lang="en-US" sz="2400">
                <a:solidFill>
                  <a:schemeClr val="dk1"/>
                </a:solidFill>
              </a:rPr>
              <a:t>Use prepared statements /PDO/</a:t>
            </a:r>
            <a:endParaRPr sz="2400">
              <a:solidFill>
                <a:schemeClr val="dk1"/>
              </a:solidFill>
            </a:endParaRPr>
          </a:p>
          <a:p>
            <a:pPr marL="914400" lvl="0" indent="0" algn="l" rtl="0">
              <a:spcBef>
                <a:spcPts val="600"/>
              </a:spcBef>
              <a:spcAft>
                <a:spcPts val="0"/>
              </a:spcAft>
              <a:buNone/>
            </a:pPr>
            <a:endParaRPr sz="2400">
              <a:solidFill>
                <a:srgbClr val="F2A818"/>
              </a:solidFill>
            </a:endParaRPr>
          </a:p>
          <a:p>
            <a:pPr marL="914400" lvl="0" indent="0" algn="l" rtl="0">
              <a:spcBef>
                <a:spcPts val="600"/>
              </a:spcBef>
              <a:spcAft>
                <a:spcPts val="0"/>
              </a:spcAft>
              <a:buNone/>
            </a:pPr>
            <a:r>
              <a:rPr lang="en-US" sz="2400">
                <a:solidFill>
                  <a:srgbClr val="F2A818"/>
                </a:solidFill>
              </a:rPr>
              <a:t>Suffice to say is that PDO separate the data from the instructions. </a:t>
            </a:r>
            <a:endParaRPr sz="2400">
              <a:solidFill>
                <a:srgbClr val="F2A818"/>
              </a:solidFill>
            </a:endParaRPr>
          </a:p>
          <a:p>
            <a:pPr marL="914400" lvl="0" indent="0" algn="l" rtl="0">
              <a:spcBef>
                <a:spcPts val="600"/>
              </a:spcBef>
              <a:spcAft>
                <a:spcPts val="0"/>
              </a:spcAft>
              <a:buNone/>
            </a:pPr>
            <a:r>
              <a:rPr lang="en-US" sz="2400">
                <a:solidFill>
                  <a:srgbClr val="F2A818"/>
                </a:solidFill>
              </a:rPr>
              <a:t>In doing so, it prevents data from being treated as anything other than data.</a:t>
            </a:r>
            <a:endParaRPr sz="2400">
              <a:solidFill>
                <a:srgbClr val="F2A818"/>
              </a:solidFill>
            </a:endParaRPr>
          </a:p>
          <a:p>
            <a:pPr marL="914400" lvl="0" indent="0" algn="l" rtl="0">
              <a:spcBef>
                <a:spcPts val="600"/>
              </a:spcBef>
              <a:spcAft>
                <a:spcPts val="600"/>
              </a:spcAft>
              <a:buNone/>
            </a:pPr>
            <a:r>
              <a:rPr lang="en-US" sz="2400" u="sng">
                <a:solidFill>
                  <a:schemeClr val="hlink"/>
                </a:solidFill>
                <a:hlinkClick r:id="rId3"/>
              </a:rPr>
              <a:t>more info</a:t>
            </a:r>
            <a:endParaRPr sz="2400">
              <a:solidFill>
                <a:srgbClr val="F2A818"/>
              </a:solidFill>
            </a:endParaRPr>
          </a:p>
        </p:txBody>
      </p:sp>
      <p:sp>
        <p:nvSpPr>
          <p:cNvPr id="209" name="Google Shape;209;p20"/>
          <p:cNvSpPr txBox="1">
            <a:spLocks noGrp="1"/>
          </p:cNvSpPr>
          <p:nvPr>
            <p:ph type="title"/>
          </p:nvPr>
        </p:nvSpPr>
        <p:spPr>
          <a:xfrm>
            <a:off x="190405" y="100750"/>
            <a:ext cx="9506100" cy="882600"/>
          </a:xfrm>
          <a:prstGeom prst="rect">
            <a:avLst/>
          </a:prstGeom>
        </p:spPr>
        <p:txBody>
          <a:bodyPr spcFirstLastPara="1" wrap="square" lIns="108000" tIns="36000" rIns="108000" bIns="36000" anchor="ctr" anchorCtr="0">
            <a:noAutofit/>
          </a:bodyPr>
          <a:lstStyle/>
          <a:p>
            <a:pPr marL="0" lvl="0" indent="0" algn="l" rtl="0">
              <a:spcBef>
                <a:spcPts val="0"/>
              </a:spcBef>
              <a:spcAft>
                <a:spcPts val="0"/>
              </a:spcAft>
              <a:buNone/>
            </a:pPr>
            <a:r>
              <a:rPr lang="en-US"/>
              <a:t>#1 SQL injection</a:t>
            </a:r>
            <a:endParaRPr/>
          </a:p>
        </p:txBody>
      </p:sp>
      <p:sp>
        <p:nvSpPr>
          <p:cNvPr id="210" name="Google Shape;210;p20"/>
          <p:cNvSpPr txBox="1">
            <a:spLocks noGrp="1"/>
          </p:cNvSpPr>
          <p:nvPr>
            <p:ph type="sldNum" idx="12"/>
          </p:nvPr>
        </p:nvSpPr>
        <p:spPr>
          <a:xfrm>
            <a:off x="11566412" y="6397196"/>
            <a:ext cx="428700" cy="308700"/>
          </a:xfrm>
          <a:prstGeom prst="rect">
            <a:avLst/>
          </a:prstGeom>
        </p:spPr>
        <p:txBody>
          <a:bodyPr spcFirstLastPara="1" wrap="square" lIns="36000" tIns="36000" rIns="36000" bIns="360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8</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21"/>
          <p:cNvSpPr>
            <a:spLocks noGrp="1"/>
          </p:cNvSpPr>
          <p:nvPr>
            <p:ph type="pic" idx="2"/>
          </p:nvPr>
        </p:nvSpPr>
        <p:spPr>
          <a:xfrm>
            <a:off x="190405" y="1355077"/>
            <a:ext cx="3889500" cy="5366400"/>
          </a:xfrm>
          <a:prstGeom prst="rect">
            <a:avLst/>
          </a:prstGeom>
        </p:spPr>
        <p:txBody>
          <a:bodyPr spcFirstLastPara="1" wrap="square" lIns="108000" tIns="36000" rIns="108000" bIns="36000" anchor="ctr" anchorCtr="0">
            <a:noAutofit/>
          </a:bodyPr>
          <a:lstStyle/>
          <a:p>
            <a:pPr marL="0" lvl="0" indent="0" algn="ctr" rtl="0">
              <a:spcBef>
                <a:spcPts val="600"/>
              </a:spcBef>
              <a:spcAft>
                <a:spcPts val="600"/>
              </a:spcAft>
              <a:buNone/>
            </a:pPr>
            <a:r>
              <a:rPr lang="en-US" sz="6000"/>
              <a:t>#2</a:t>
            </a:r>
            <a:endParaRPr sz="6000"/>
          </a:p>
        </p:txBody>
      </p:sp>
      <p:sp>
        <p:nvSpPr>
          <p:cNvPr id="217" name="Google Shape;217;p21"/>
          <p:cNvSpPr txBox="1">
            <a:spLocks noGrp="1"/>
          </p:cNvSpPr>
          <p:nvPr>
            <p:ph type="body" idx="1"/>
          </p:nvPr>
        </p:nvSpPr>
        <p:spPr>
          <a:xfrm>
            <a:off x="4795936" y="1353867"/>
            <a:ext cx="7199400" cy="5028000"/>
          </a:xfrm>
          <a:prstGeom prst="rect">
            <a:avLst/>
          </a:prstGeom>
        </p:spPr>
        <p:txBody>
          <a:bodyPr spcFirstLastPara="1" wrap="square" lIns="108000" tIns="36000" rIns="108000" bIns="36000" anchor="t" anchorCtr="0">
            <a:noAutofit/>
          </a:bodyPr>
          <a:lstStyle/>
          <a:p>
            <a:pPr marL="0" lvl="0" indent="0" algn="l" rtl="0">
              <a:spcBef>
                <a:spcPts val="600"/>
              </a:spcBef>
              <a:spcAft>
                <a:spcPts val="0"/>
              </a:spcAft>
              <a:buNone/>
            </a:pPr>
            <a:endParaRPr sz="2400">
              <a:solidFill>
                <a:schemeClr val="dk1"/>
              </a:solidFill>
            </a:endParaRPr>
          </a:p>
          <a:p>
            <a:pPr marL="914400" lvl="0" indent="0" algn="l" rtl="0">
              <a:spcBef>
                <a:spcPts val="600"/>
              </a:spcBef>
              <a:spcAft>
                <a:spcPts val="0"/>
              </a:spcAft>
              <a:buNone/>
            </a:pPr>
            <a:r>
              <a:rPr lang="en-US" sz="2400">
                <a:solidFill>
                  <a:schemeClr val="dk1"/>
                </a:solidFill>
              </a:rPr>
              <a:t>The essence of any XSS attack is the </a:t>
            </a:r>
            <a:r>
              <a:rPr lang="en-US" sz="2400" u="sng">
                <a:solidFill>
                  <a:schemeClr val="dk1"/>
                </a:solidFill>
              </a:rPr>
              <a:t>injection of code</a:t>
            </a:r>
            <a:r>
              <a:rPr lang="en-US" sz="2400">
                <a:solidFill>
                  <a:schemeClr val="dk1"/>
                </a:solidFill>
              </a:rPr>
              <a:t> (usually JavaScript code but it can be any client-side code) into the output of your PHP script. </a:t>
            </a:r>
            <a:endParaRPr sz="2400">
              <a:solidFill>
                <a:schemeClr val="dk1"/>
              </a:solidFill>
            </a:endParaRPr>
          </a:p>
          <a:p>
            <a:pPr marL="914400" lvl="0" indent="0" algn="l" rtl="0">
              <a:spcBef>
                <a:spcPts val="600"/>
              </a:spcBef>
              <a:spcAft>
                <a:spcPts val="0"/>
              </a:spcAft>
              <a:buNone/>
            </a:pPr>
            <a:r>
              <a:rPr lang="en-US" sz="2400">
                <a:solidFill>
                  <a:schemeClr val="dk1"/>
                </a:solidFill>
              </a:rPr>
              <a:t>This attack is possible when you display input that was sent to you, such as you would do with a forum posting for example. </a:t>
            </a:r>
            <a:endParaRPr sz="2400">
              <a:solidFill>
                <a:schemeClr val="dk1"/>
              </a:solidFill>
            </a:endParaRPr>
          </a:p>
          <a:p>
            <a:pPr marL="914400" lvl="0" indent="0" algn="l" rtl="0">
              <a:spcBef>
                <a:spcPts val="600"/>
              </a:spcBef>
              <a:spcAft>
                <a:spcPts val="600"/>
              </a:spcAft>
              <a:buNone/>
            </a:pPr>
            <a:r>
              <a:rPr lang="en-US" sz="2400">
                <a:solidFill>
                  <a:schemeClr val="dk1"/>
                </a:solidFill>
              </a:rPr>
              <a:t>The attacker may post JavaScript code in his message that does unspeakable things to your site. </a:t>
            </a:r>
            <a:endParaRPr sz="2400">
              <a:solidFill>
                <a:srgbClr val="F2A818"/>
              </a:solidFill>
            </a:endParaRPr>
          </a:p>
        </p:txBody>
      </p:sp>
      <p:sp>
        <p:nvSpPr>
          <p:cNvPr id="218" name="Google Shape;218;p21"/>
          <p:cNvSpPr txBox="1">
            <a:spLocks noGrp="1"/>
          </p:cNvSpPr>
          <p:nvPr>
            <p:ph type="title"/>
          </p:nvPr>
        </p:nvSpPr>
        <p:spPr>
          <a:xfrm>
            <a:off x="190405" y="100750"/>
            <a:ext cx="9506100" cy="882600"/>
          </a:xfrm>
          <a:prstGeom prst="rect">
            <a:avLst/>
          </a:prstGeom>
        </p:spPr>
        <p:txBody>
          <a:bodyPr spcFirstLastPara="1" wrap="square" lIns="108000" tIns="36000" rIns="108000" bIns="36000" anchor="ctr" anchorCtr="0">
            <a:noAutofit/>
          </a:bodyPr>
          <a:lstStyle/>
          <a:p>
            <a:pPr marL="0" lvl="0" indent="0" algn="l" rtl="0">
              <a:spcBef>
                <a:spcPts val="0"/>
              </a:spcBef>
              <a:spcAft>
                <a:spcPts val="0"/>
              </a:spcAft>
              <a:buNone/>
            </a:pPr>
            <a:r>
              <a:rPr lang="en-US" sz="3950"/>
              <a:t>#2 </a:t>
            </a:r>
            <a:r>
              <a:rPr lang="en-US" sz="3950">
                <a:latin typeface="Arial"/>
                <a:ea typeface="Arial"/>
                <a:cs typeface="Arial"/>
                <a:sym typeface="Arial"/>
              </a:rPr>
              <a:t>XSS (Cross Site Scripting)</a:t>
            </a:r>
            <a:endParaRPr sz="3950"/>
          </a:p>
        </p:txBody>
      </p:sp>
      <p:sp>
        <p:nvSpPr>
          <p:cNvPr id="219" name="Google Shape;219;p21"/>
          <p:cNvSpPr txBox="1">
            <a:spLocks noGrp="1"/>
          </p:cNvSpPr>
          <p:nvPr>
            <p:ph type="sldNum" idx="12"/>
          </p:nvPr>
        </p:nvSpPr>
        <p:spPr>
          <a:xfrm>
            <a:off x="11566412" y="6397196"/>
            <a:ext cx="428700" cy="308700"/>
          </a:xfrm>
          <a:prstGeom prst="rect">
            <a:avLst/>
          </a:prstGeom>
        </p:spPr>
        <p:txBody>
          <a:bodyPr spcFirstLastPara="1" wrap="square" lIns="36000" tIns="36000" rIns="36000" bIns="360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9</a:t>
            </a:fld>
            <a:endParaRPr/>
          </a:p>
        </p:txBody>
      </p:sp>
    </p:spTree>
  </p:cSld>
  <p:clrMapOvr>
    <a:masterClrMapping/>
  </p:clrMapOvr>
</p:sld>
</file>

<file path=ppt/theme/theme1.xml><?xml version="1.0" encoding="utf-8"?>
<a:theme xmlns:a="http://schemas.openxmlformats.org/drawingml/2006/main" name="1_SoftUni3_1">
  <a:themeElements>
    <a:clrScheme name="Custom 2">
      <a:dk1>
        <a:srgbClr val="474A8A"/>
      </a:dk1>
      <a:lt1>
        <a:srgbClr val="C2C906"/>
      </a:lt1>
      <a:dk2>
        <a:srgbClr val="474A8A"/>
      </a:dk2>
      <a:lt2>
        <a:srgbClr val="FFFFFF"/>
      </a:lt2>
      <a:accent1>
        <a:srgbClr val="72F76D"/>
      </a:accent1>
      <a:accent2>
        <a:srgbClr val="00B050"/>
      </a:accent2>
      <a:accent3>
        <a:srgbClr val="44A9F8"/>
      </a:accent3>
      <a:accent4>
        <a:srgbClr val="308FA0"/>
      </a:accent4>
      <a:accent5>
        <a:srgbClr val="67748E"/>
      </a:accent5>
      <a:accent6>
        <a:srgbClr val="F4F5F7"/>
      </a:accent6>
      <a:hlink>
        <a:srgbClr val="5AF244"/>
      </a:hlink>
      <a:folHlink>
        <a:srgbClr val="F6C78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4172</Words>
  <Application>Microsoft Office PowerPoint</Application>
  <PresentationFormat>По избор</PresentationFormat>
  <Paragraphs>524</Paragraphs>
  <Slides>66</Slides>
  <Notes>66</Notes>
  <HiddenSlides>0</HiddenSlides>
  <MMClips>0</MMClips>
  <ScaleCrop>false</ScaleCrop>
  <HeadingPairs>
    <vt:vector size="6" baseType="variant">
      <vt:variant>
        <vt:lpstr>Използвани шрифтове</vt:lpstr>
      </vt:variant>
      <vt:variant>
        <vt:i4>5</vt:i4>
      </vt:variant>
      <vt:variant>
        <vt:lpstr>Тема</vt:lpstr>
      </vt:variant>
      <vt:variant>
        <vt:i4>1</vt:i4>
      </vt:variant>
      <vt:variant>
        <vt:lpstr>Заглавия на слайдовете</vt:lpstr>
      </vt:variant>
      <vt:variant>
        <vt:i4>66</vt:i4>
      </vt:variant>
    </vt:vector>
  </HeadingPairs>
  <TitlesOfParts>
    <vt:vector size="72" baseType="lpstr">
      <vt:lpstr>Arial</vt:lpstr>
      <vt:lpstr>Calibri</vt:lpstr>
      <vt:lpstr>Noto Sans Symbols</vt:lpstr>
      <vt:lpstr>Consolas</vt:lpstr>
      <vt:lpstr>Roboto</vt:lpstr>
      <vt:lpstr>1_SoftUni3_1</vt:lpstr>
      <vt:lpstr>  Building secure applications with php basics </vt:lpstr>
      <vt:lpstr>.</vt:lpstr>
      <vt:lpstr>.</vt:lpstr>
      <vt:lpstr>  Building secure applications with php basics </vt:lpstr>
      <vt:lpstr>Top 7  PHP Security Vulnerabilities </vt:lpstr>
      <vt:lpstr>#1 SQL injection</vt:lpstr>
      <vt:lpstr>#1 SQL injection</vt:lpstr>
      <vt:lpstr>#1 SQL injection</vt:lpstr>
      <vt:lpstr>#2 XSS (Cross Site Scripting)</vt:lpstr>
      <vt:lpstr>#2 XSS (Cross Site Scripting)</vt:lpstr>
      <vt:lpstr>#2 XSS (Cross Site Scripting)</vt:lpstr>
      <vt:lpstr>Презентация на PowerPoint</vt:lpstr>
      <vt:lpstr>#2 XSS (Cross Site Scripting)</vt:lpstr>
      <vt:lpstr>S</vt:lpstr>
      <vt:lpstr>Презентация на PowerPoint</vt:lpstr>
      <vt:lpstr>PHP security functions</vt:lpstr>
      <vt:lpstr>PHP security functions</vt:lpstr>
      <vt:lpstr>PHP security functions</vt:lpstr>
      <vt:lpstr>PHP filter_var function</vt:lpstr>
      <vt:lpstr>PHP filter_var function</vt:lpstr>
      <vt:lpstr>PHP mysql_real_escape_string</vt:lpstr>
      <vt:lpstr>PHP mysql_real_escape_string</vt:lpstr>
      <vt:lpstr>PHP mysql_real_escape_string</vt:lpstr>
      <vt:lpstr>PHP mysql_real_escape_string</vt:lpstr>
      <vt:lpstr>PHP mysql_real_escape_string</vt:lpstr>
      <vt:lpstr>Презентация на PowerPoint</vt:lpstr>
      <vt:lpstr>Basic Principles of Writing Secure PHP Code</vt:lpstr>
      <vt:lpstr>Basic Principles of Writing Secure PHP Code</vt:lpstr>
      <vt:lpstr>Basic Principles of Writing Secure PHP Code</vt:lpstr>
      <vt:lpstr>Basic Principles of Writing Secure PHP Code</vt:lpstr>
      <vt:lpstr>Презентация на PowerPoint</vt:lpstr>
      <vt:lpstr>How to Sanitize, Validate and Escape Input</vt:lpstr>
      <vt:lpstr>Validation</vt:lpstr>
      <vt:lpstr>How to Sanitize, Validate and Escape Input</vt:lpstr>
      <vt:lpstr>How to Sanitize, Validate and Escape Input</vt:lpstr>
      <vt:lpstr>How to Sanitize, Validate and Escape Input</vt:lpstr>
      <vt:lpstr>How to Sanitize, Validate and Escape Input</vt:lpstr>
      <vt:lpstr>Презентация на PowerPoint</vt:lpstr>
      <vt:lpstr>When to Sanitize, Validate and Escape Input</vt:lpstr>
      <vt:lpstr>When to Sanitize, Validate and Escape Input</vt:lpstr>
      <vt:lpstr>S</vt:lpstr>
      <vt:lpstr>#3 Source Code Revelation</vt:lpstr>
      <vt:lpstr>#3 Source Code Revelation</vt:lpstr>
      <vt:lpstr>#3 Source Code Revelation</vt:lpstr>
      <vt:lpstr>#3 Source Code Revelation</vt:lpstr>
      <vt:lpstr>#3 Source Code Revelation</vt:lpstr>
      <vt:lpstr>#4 Remote File Inclusion</vt:lpstr>
      <vt:lpstr>#4 Remote File Inclusion</vt:lpstr>
      <vt:lpstr>#4 Remote File Inclusion</vt:lpstr>
      <vt:lpstr>#5 Session Hijacking</vt:lpstr>
      <vt:lpstr>#5 Session Hijacking</vt:lpstr>
      <vt:lpstr>#5 Session Hijacking</vt:lpstr>
      <vt:lpstr>#5 Session Hijacking</vt:lpstr>
      <vt:lpstr>#5 Session Hijacking</vt:lpstr>
      <vt:lpstr>#6 Cross Site Request Forgery</vt:lpstr>
      <vt:lpstr>#6 Cross Site Request Forgery</vt:lpstr>
      <vt:lpstr>#6 Cross Site Request Forgery</vt:lpstr>
      <vt:lpstr>#6 Cross Site Request Forgery</vt:lpstr>
      <vt:lpstr>#6 Cross Site Request Forgery</vt:lpstr>
      <vt:lpstr>#6 Cross Site Request Forgery</vt:lpstr>
      <vt:lpstr>#7 Directory Traversal</vt:lpstr>
      <vt:lpstr>Resources</vt:lpstr>
      <vt:lpstr>Learn to Search in Internet</vt:lpstr>
      <vt:lpstr>Презентация на PowerPoint</vt:lpstr>
      <vt:lpstr>Презентация на PowerPoint</vt:lpstr>
      <vt:lpstr>Trainings @ Vratsa Software</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Building secure applications with php basics </dc:title>
  <dc:creator>Milena</dc:creator>
  <cp:lastModifiedBy>Ariel</cp:lastModifiedBy>
  <cp:revision>1</cp:revision>
  <dcterms:modified xsi:type="dcterms:W3CDTF">2020-04-08T15:41:07Z</dcterms:modified>
</cp:coreProperties>
</file>